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309" r:id="rId3"/>
    <p:sldId id="296" r:id="rId4"/>
    <p:sldId id="303" r:id="rId5"/>
    <p:sldId id="304" r:id="rId6"/>
    <p:sldId id="297" r:id="rId7"/>
    <p:sldId id="299" r:id="rId8"/>
    <p:sldId id="300" r:id="rId9"/>
    <p:sldId id="302" r:id="rId10"/>
    <p:sldId id="257" r:id="rId11"/>
    <p:sldId id="259" r:id="rId12"/>
    <p:sldId id="290" r:id="rId13"/>
    <p:sldId id="295" r:id="rId14"/>
    <p:sldId id="305" r:id="rId15"/>
    <p:sldId id="306" r:id="rId16"/>
    <p:sldId id="307" r:id="rId17"/>
    <p:sldId id="301" r:id="rId18"/>
    <p:sldId id="287" r:id="rId19"/>
    <p:sldId id="288" r:id="rId20"/>
    <p:sldId id="289" r:id="rId21"/>
    <p:sldId id="275" r:id="rId22"/>
    <p:sldId id="308" r:id="rId23"/>
    <p:sldId id="285" r:id="rId24"/>
    <p:sldId id="262" r:id="rId25"/>
    <p:sldId id="280" r:id="rId26"/>
    <p:sldId id="283" r:id="rId27"/>
    <p:sldId id="281" r:id="rId28"/>
    <p:sldId id="276" r:id="rId29"/>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8DAC1C-F53F-754E-ADAA-43E4A008DEB1}" v="380" dt="2025-11-30T17:17:33.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76"/>
    <p:restoredTop sz="97814"/>
  </p:normalViewPr>
  <p:slideViewPr>
    <p:cSldViewPr snapToGrid="0" snapToObjects="1">
      <p:cViewPr>
        <p:scale>
          <a:sx n="87" d="100"/>
          <a:sy n="87" d="100"/>
        </p:scale>
        <p:origin x="416" y="29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delSld modSld modMainMaster">
      <pc:chgData name="Colon, Jeffrey M." userId="615143b1-cdee-493d-9a9d-1565ce8666d9" providerId="ADAL" clId="{DC1DB158-BAB1-5930-B714-AEF472873853}" dt="2025-11-30T17:23:29.084" v="852" actId="20577"/>
      <pc:docMkLst>
        <pc:docMk/>
      </pc:docMkLst>
      <pc:sldChg chg="modSp modAnim">
        <pc:chgData name="Colon, Jeffrey M." userId="615143b1-cdee-493d-9a9d-1565ce8666d9" providerId="ADAL" clId="{DC1DB158-BAB1-5930-B714-AEF472873853}" dt="2025-11-30T15:50:30.626" v="413" actId="207"/>
        <pc:sldMkLst>
          <pc:docMk/>
          <pc:sldMk cId="231222038" sldId="256"/>
        </pc:sldMkLst>
        <pc:spChg chg="mod">
          <ac:chgData name="Colon, Jeffrey M." userId="615143b1-cdee-493d-9a9d-1565ce8666d9" providerId="ADAL" clId="{DC1DB158-BAB1-5930-B714-AEF472873853}" dt="2025-11-30T15:50:30.626" v="413" actId="207"/>
          <ac:spMkLst>
            <pc:docMk/>
            <pc:sldMk cId="231222038" sldId="256"/>
            <ac:spMk id="5" creationId="{00000000-0000-0000-0000-000000000000}"/>
          </ac:spMkLst>
        </pc:spChg>
      </pc:sldChg>
      <pc:sldChg chg="modSp">
        <pc:chgData name="Colon, Jeffrey M." userId="615143b1-cdee-493d-9a9d-1565ce8666d9" providerId="ADAL" clId="{DC1DB158-BAB1-5930-B714-AEF472873853}" dt="2025-11-30T16:10:14.666" v="520" actId="20577"/>
        <pc:sldMkLst>
          <pc:docMk/>
          <pc:sldMk cId="1355901267" sldId="257"/>
        </pc:sldMkLst>
        <pc:spChg chg="mod">
          <ac:chgData name="Colon, Jeffrey M." userId="615143b1-cdee-493d-9a9d-1565ce8666d9" providerId="ADAL" clId="{DC1DB158-BAB1-5930-B714-AEF472873853}" dt="2025-11-30T16:10:14.666" v="520" actId="20577"/>
          <ac:spMkLst>
            <pc:docMk/>
            <pc:sldMk cId="1355901267" sldId="257"/>
            <ac:spMk id="2" creationId="{00000000-0000-0000-0000-000000000000}"/>
          </ac:spMkLst>
        </pc:spChg>
      </pc:sldChg>
      <pc:sldChg chg="modSp mod">
        <pc:chgData name="Colon, Jeffrey M." userId="615143b1-cdee-493d-9a9d-1565ce8666d9" providerId="ADAL" clId="{DC1DB158-BAB1-5930-B714-AEF472873853}" dt="2025-11-30T17:23:29.084" v="852" actId="20577"/>
        <pc:sldMkLst>
          <pc:docMk/>
          <pc:sldMk cId="1671953659" sldId="262"/>
        </pc:sldMkLst>
        <pc:spChg chg="mod">
          <ac:chgData name="Colon, Jeffrey M." userId="615143b1-cdee-493d-9a9d-1565ce8666d9" providerId="ADAL" clId="{DC1DB158-BAB1-5930-B714-AEF472873853}" dt="2025-11-30T17:23:29.084" v="852" actId="20577"/>
          <ac:spMkLst>
            <pc:docMk/>
            <pc:sldMk cId="1671953659" sldId="262"/>
            <ac:spMk id="2" creationId="{00000000-0000-0000-0000-000000000000}"/>
          </ac:spMkLst>
        </pc:spChg>
      </pc:sldChg>
      <pc:sldChg chg="del">
        <pc:chgData name="Colon, Jeffrey M." userId="615143b1-cdee-493d-9a9d-1565ce8666d9" providerId="ADAL" clId="{DC1DB158-BAB1-5930-B714-AEF472873853}" dt="2025-11-30T16:14:34.149" v="522" actId="2696"/>
        <pc:sldMkLst>
          <pc:docMk/>
          <pc:sldMk cId="1310268366" sldId="282"/>
        </pc:sldMkLst>
      </pc:sldChg>
      <pc:sldChg chg="del">
        <pc:chgData name="Colon, Jeffrey M." userId="615143b1-cdee-493d-9a9d-1565ce8666d9" providerId="ADAL" clId="{DC1DB158-BAB1-5930-B714-AEF472873853}" dt="2025-11-30T16:14:34.149" v="522" actId="2696"/>
        <pc:sldMkLst>
          <pc:docMk/>
          <pc:sldMk cId="3985977622" sldId="284"/>
        </pc:sldMkLst>
      </pc:sldChg>
      <pc:sldChg chg="addSp delSp modSp mod">
        <pc:chgData name="Colon, Jeffrey M." userId="615143b1-cdee-493d-9a9d-1565ce8666d9" providerId="ADAL" clId="{DC1DB158-BAB1-5930-B714-AEF472873853}" dt="2025-11-30T16:50:56.811" v="612" actId="692"/>
        <pc:sldMkLst>
          <pc:docMk/>
          <pc:sldMk cId="4016756246" sldId="290"/>
        </pc:sldMkLst>
        <pc:spChg chg="mod">
          <ac:chgData name="Colon, Jeffrey M." userId="615143b1-cdee-493d-9a9d-1565ce8666d9" providerId="ADAL" clId="{DC1DB158-BAB1-5930-B714-AEF472873853}" dt="2025-11-30T16:49:26.210" v="582" actId="20577"/>
          <ac:spMkLst>
            <pc:docMk/>
            <pc:sldMk cId="4016756246" sldId="290"/>
            <ac:spMk id="3" creationId="{F0E95733-08F5-064D-9AB5-6A090150D050}"/>
          </ac:spMkLst>
        </pc:spChg>
        <pc:picChg chg="add mod">
          <ac:chgData name="Colon, Jeffrey M." userId="615143b1-cdee-493d-9a9d-1565ce8666d9" providerId="ADAL" clId="{DC1DB158-BAB1-5930-B714-AEF472873853}" dt="2025-11-30T16:50:31.279" v="601" actId="14100"/>
          <ac:picMkLst>
            <pc:docMk/>
            <pc:sldMk cId="4016756246" sldId="290"/>
            <ac:picMk id="6" creationId="{E69EC58D-4A28-13E7-58C6-DD048F77D702}"/>
          </ac:picMkLst>
        </pc:picChg>
        <pc:picChg chg="del">
          <ac:chgData name="Colon, Jeffrey M." userId="615143b1-cdee-493d-9a9d-1565ce8666d9" providerId="ADAL" clId="{DC1DB158-BAB1-5930-B714-AEF472873853}" dt="2025-11-30T16:49:31.433" v="583" actId="478"/>
          <ac:picMkLst>
            <pc:docMk/>
            <pc:sldMk cId="4016756246" sldId="290"/>
            <ac:picMk id="7" creationId="{AD6E00D6-27EC-C9E6-0945-865B19E8EF3C}"/>
          </ac:picMkLst>
        </pc:picChg>
        <pc:picChg chg="add mod">
          <ac:chgData name="Colon, Jeffrey M." userId="615143b1-cdee-493d-9a9d-1565ce8666d9" providerId="ADAL" clId="{DC1DB158-BAB1-5930-B714-AEF472873853}" dt="2025-11-30T16:50:27.184" v="600" actId="14100"/>
          <ac:picMkLst>
            <pc:docMk/>
            <pc:sldMk cId="4016756246" sldId="290"/>
            <ac:picMk id="10" creationId="{97931F88-4445-F50F-69BC-9155DBADCEC1}"/>
          </ac:picMkLst>
        </pc:picChg>
        <pc:cxnChg chg="del">
          <ac:chgData name="Colon, Jeffrey M." userId="615143b1-cdee-493d-9a9d-1565ce8666d9" providerId="ADAL" clId="{DC1DB158-BAB1-5930-B714-AEF472873853}" dt="2025-11-30T16:49:33.414" v="584" actId="478"/>
          <ac:cxnSpMkLst>
            <pc:docMk/>
            <pc:sldMk cId="4016756246" sldId="290"/>
            <ac:cxnSpMk id="9" creationId="{38CD31A7-962D-497F-0D73-A65A2801A17E}"/>
          </ac:cxnSpMkLst>
        </pc:cxnChg>
        <pc:cxnChg chg="add mod">
          <ac:chgData name="Colon, Jeffrey M." userId="615143b1-cdee-493d-9a9d-1565ce8666d9" providerId="ADAL" clId="{DC1DB158-BAB1-5930-B714-AEF472873853}" dt="2025-11-30T16:50:56.811" v="612" actId="692"/>
          <ac:cxnSpMkLst>
            <pc:docMk/>
            <pc:sldMk cId="4016756246" sldId="290"/>
            <ac:cxnSpMk id="12" creationId="{3D1B9117-7F7C-1DE3-6F45-44D25EB437C3}"/>
          </ac:cxnSpMkLst>
        </pc:cxnChg>
      </pc:sldChg>
      <pc:sldChg chg="del">
        <pc:chgData name="Colon, Jeffrey M." userId="615143b1-cdee-493d-9a9d-1565ce8666d9" providerId="ADAL" clId="{DC1DB158-BAB1-5930-B714-AEF472873853}" dt="2025-11-30T15:51:02.236" v="414" actId="2696"/>
        <pc:sldMkLst>
          <pc:docMk/>
          <pc:sldMk cId="4094330688" sldId="293"/>
        </pc:sldMkLst>
      </pc:sldChg>
      <pc:sldChg chg="addSp delSp modSp mod">
        <pc:chgData name="Colon, Jeffrey M." userId="615143b1-cdee-493d-9a9d-1565ce8666d9" providerId="ADAL" clId="{DC1DB158-BAB1-5930-B714-AEF472873853}" dt="2025-11-30T17:05:52.557" v="706" actId="20577"/>
        <pc:sldMkLst>
          <pc:docMk/>
          <pc:sldMk cId="3592352395" sldId="295"/>
        </pc:sldMkLst>
        <pc:spChg chg="mod">
          <ac:chgData name="Colon, Jeffrey M." userId="615143b1-cdee-493d-9a9d-1565ce8666d9" providerId="ADAL" clId="{DC1DB158-BAB1-5930-B714-AEF472873853}" dt="2025-11-30T17:05:52.557" v="706" actId="20577"/>
          <ac:spMkLst>
            <pc:docMk/>
            <pc:sldMk cId="3592352395" sldId="295"/>
            <ac:spMk id="3" creationId="{326566A6-4E61-B34E-82D3-F49705D47CC3}"/>
          </ac:spMkLst>
        </pc:spChg>
        <pc:picChg chg="del">
          <ac:chgData name="Colon, Jeffrey M." userId="615143b1-cdee-493d-9a9d-1565ce8666d9" providerId="ADAL" clId="{DC1DB158-BAB1-5930-B714-AEF472873853}" dt="2025-11-30T16:58:19.853" v="652" actId="478"/>
          <ac:picMkLst>
            <pc:docMk/>
            <pc:sldMk cId="3592352395" sldId="295"/>
            <ac:picMk id="6" creationId="{3CF06F70-6469-430B-C8E5-04C0C8FC46C1}"/>
          </ac:picMkLst>
        </pc:picChg>
        <pc:picChg chg="add mod">
          <ac:chgData name="Colon, Jeffrey M." userId="615143b1-cdee-493d-9a9d-1565ce8666d9" providerId="ADAL" clId="{DC1DB158-BAB1-5930-B714-AEF472873853}" dt="2025-11-30T16:56:40.706" v="625" actId="1076"/>
          <ac:picMkLst>
            <pc:docMk/>
            <pc:sldMk cId="3592352395" sldId="295"/>
            <ac:picMk id="7" creationId="{011AB110-6505-D831-1BB7-058DEA32623E}"/>
          </ac:picMkLst>
        </pc:picChg>
        <pc:picChg chg="del">
          <ac:chgData name="Colon, Jeffrey M." userId="615143b1-cdee-493d-9a9d-1565ce8666d9" providerId="ADAL" clId="{DC1DB158-BAB1-5930-B714-AEF472873853}" dt="2025-11-30T16:56:18.977" v="620" actId="478"/>
          <ac:picMkLst>
            <pc:docMk/>
            <pc:sldMk cId="3592352395" sldId="295"/>
            <ac:picMk id="8" creationId="{1BC9EBAB-DAF8-41D8-E464-265D183CE69D}"/>
          </ac:picMkLst>
        </pc:picChg>
        <pc:picChg chg="add mod">
          <ac:chgData name="Colon, Jeffrey M." userId="615143b1-cdee-493d-9a9d-1565ce8666d9" providerId="ADAL" clId="{DC1DB158-BAB1-5930-B714-AEF472873853}" dt="2025-11-30T16:56:59.609" v="631" actId="14100"/>
          <ac:picMkLst>
            <pc:docMk/>
            <pc:sldMk cId="3592352395" sldId="295"/>
            <ac:picMk id="10" creationId="{A702575E-875B-CA69-713D-9DFA882053B7}"/>
          </ac:picMkLst>
        </pc:picChg>
        <pc:picChg chg="add mod">
          <ac:chgData name="Colon, Jeffrey M." userId="615143b1-cdee-493d-9a9d-1565ce8666d9" providerId="ADAL" clId="{DC1DB158-BAB1-5930-B714-AEF472873853}" dt="2025-11-30T17:04:37.345" v="658" actId="14100"/>
          <ac:picMkLst>
            <pc:docMk/>
            <pc:sldMk cId="3592352395" sldId="295"/>
            <ac:picMk id="20" creationId="{8D641D3B-5B93-F315-0F16-7A6A6A8A9118}"/>
          </ac:picMkLst>
        </pc:picChg>
        <pc:picChg chg="del">
          <ac:chgData name="Colon, Jeffrey M." userId="615143b1-cdee-493d-9a9d-1565ce8666d9" providerId="ADAL" clId="{DC1DB158-BAB1-5930-B714-AEF472873853}" dt="2025-11-30T16:56:33.918" v="621" actId="478"/>
          <ac:picMkLst>
            <pc:docMk/>
            <pc:sldMk cId="3592352395" sldId="295"/>
            <ac:picMk id="21" creationId="{45E11232-9B47-CD54-7A4E-4BB6F89076FF}"/>
          </ac:picMkLst>
        </pc:picChg>
        <pc:cxnChg chg="del mod">
          <ac:chgData name="Colon, Jeffrey M." userId="615143b1-cdee-493d-9a9d-1565ce8666d9" providerId="ADAL" clId="{DC1DB158-BAB1-5930-B714-AEF472873853}" dt="2025-11-30T16:57:28.346" v="637" actId="478"/>
          <ac:cxnSpMkLst>
            <pc:docMk/>
            <pc:sldMk cId="3592352395" sldId="295"/>
            <ac:cxnSpMk id="12" creationId="{1B08F8AA-AC88-18CA-E3DF-D8288B464642}"/>
          </ac:cxnSpMkLst>
        </pc:cxnChg>
        <pc:cxnChg chg="add mod">
          <ac:chgData name="Colon, Jeffrey M." userId="615143b1-cdee-493d-9a9d-1565ce8666d9" providerId="ADAL" clId="{DC1DB158-BAB1-5930-B714-AEF472873853}" dt="2025-11-30T17:05:29.516" v="669" actId="1076"/>
          <ac:cxnSpMkLst>
            <pc:docMk/>
            <pc:sldMk cId="3592352395" sldId="295"/>
            <ac:cxnSpMk id="13" creationId="{22A737AC-AE19-AEC4-FEA8-F65825F0BF43}"/>
          </ac:cxnSpMkLst>
        </pc:cxnChg>
        <pc:cxnChg chg="del mod">
          <ac:chgData name="Colon, Jeffrey M." userId="615143b1-cdee-493d-9a9d-1565ce8666d9" providerId="ADAL" clId="{DC1DB158-BAB1-5930-B714-AEF472873853}" dt="2025-11-30T16:57:30.157" v="638" actId="478"/>
          <ac:cxnSpMkLst>
            <pc:docMk/>
            <pc:sldMk cId="3592352395" sldId="295"/>
            <ac:cxnSpMk id="14" creationId="{21A019AB-0F23-576B-43C4-BEAF15440B5E}"/>
          </ac:cxnSpMkLst>
        </pc:cxnChg>
        <pc:cxnChg chg="add mod">
          <ac:chgData name="Colon, Jeffrey M." userId="615143b1-cdee-493d-9a9d-1565ce8666d9" providerId="ADAL" clId="{DC1DB158-BAB1-5930-B714-AEF472873853}" dt="2025-11-30T16:57:42.312" v="644" actId="1076"/>
          <ac:cxnSpMkLst>
            <pc:docMk/>
            <pc:sldMk cId="3592352395" sldId="295"/>
            <ac:cxnSpMk id="15" creationId="{4EAC32FF-A9ED-8666-95D4-8FEC91042522}"/>
          </ac:cxnSpMkLst>
        </pc:cxnChg>
        <pc:cxnChg chg="add del mod">
          <ac:chgData name="Colon, Jeffrey M." userId="615143b1-cdee-493d-9a9d-1565ce8666d9" providerId="ADAL" clId="{DC1DB158-BAB1-5930-B714-AEF472873853}" dt="2025-11-30T17:05:25.248" v="668" actId="478"/>
          <ac:cxnSpMkLst>
            <pc:docMk/>
            <pc:sldMk cId="3592352395" sldId="295"/>
            <ac:cxnSpMk id="16" creationId="{E988C331-88E2-26F2-832C-6B2C503F9101}"/>
          </ac:cxnSpMkLst>
        </pc:cxnChg>
        <pc:cxnChg chg="add del mod">
          <ac:chgData name="Colon, Jeffrey M." userId="615143b1-cdee-493d-9a9d-1565ce8666d9" providerId="ADAL" clId="{DC1DB158-BAB1-5930-B714-AEF472873853}" dt="2025-11-30T17:05:22.962" v="667" actId="478"/>
          <ac:cxnSpMkLst>
            <pc:docMk/>
            <pc:sldMk cId="3592352395" sldId="295"/>
            <ac:cxnSpMk id="17" creationId="{ECEC78E0-2268-11C6-ED2A-A3458AB64A2F}"/>
          </ac:cxnSpMkLst>
        </pc:cxnChg>
        <pc:cxnChg chg="add del mod">
          <ac:chgData name="Colon, Jeffrey M." userId="615143b1-cdee-493d-9a9d-1565ce8666d9" providerId="ADAL" clId="{DC1DB158-BAB1-5930-B714-AEF472873853}" dt="2025-11-30T17:05:20.148" v="666" actId="478"/>
          <ac:cxnSpMkLst>
            <pc:docMk/>
            <pc:sldMk cId="3592352395" sldId="295"/>
            <ac:cxnSpMk id="18" creationId="{63AE6BD1-275B-5544-EB71-AED3F8FD241B}"/>
          </ac:cxnSpMkLst>
        </pc:cxnChg>
        <pc:cxnChg chg="del mod">
          <ac:chgData name="Colon, Jeffrey M." userId="615143b1-cdee-493d-9a9d-1565ce8666d9" providerId="ADAL" clId="{DC1DB158-BAB1-5930-B714-AEF472873853}" dt="2025-11-30T16:58:15.765" v="651" actId="478"/>
          <ac:cxnSpMkLst>
            <pc:docMk/>
            <pc:sldMk cId="3592352395" sldId="295"/>
            <ac:cxnSpMk id="22" creationId="{706A5CBD-BB3C-31BF-1DEA-98C0EB2969E4}"/>
          </ac:cxnSpMkLst>
        </pc:cxnChg>
        <pc:cxnChg chg="del mod">
          <ac:chgData name="Colon, Jeffrey M." userId="615143b1-cdee-493d-9a9d-1565ce8666d9" providerId="ADAL" clId="{DC1DB158-BAB1-5930-B714-AEF472873853}" dt="2025-11-30T16:58:06.468" v="650" actId="478"/>
          <ac:cxnSpMkLst>
            <pc:docMk/>
            <pc:sldMk cId="3592352395" sldId="295"/>
            <ac:cxnSpMk id="23" creationId="{F3EBF54C-8EF9-9CF3-4BB5-F57ABEBBA1B2}"/>
          </ac:cxnSpMkLst>
        </pc:cxnChg>
        <pc:cxnChg chg="del mod">
          <ac:chgData name="Colon, Jeffrey M." userId="615143b1-cdee-493d-9a9d-1565ce8666d9" providerId="ADAL" clId="{DC1DB158-BAB1-5930-B714-AEF472873853}" dt="2025-11-30T16:57:58.635" v="649" actId="478"/>
          <ac:cxnSpMkLst>
            <pc:docMk/>
            <pc:sldMk cId="3592352395" sldId="295"/>
            <ac:cxnSpMk id="24" creationId="{B5539619-FE29-6C4A-3A82-3E61AB9FF26A}"/>
          </ac:cxnSpMkLst>
        </pc:cxnChg>
        <pc:cxnChg chg="add mod">
          <ac:chgData name="Colon, Jeffrey M." userId="615143b1-cdee-493d-9a9d-1565ce8666d9" providerId="ADAL" clId="{DC1DB158-BAB1-5930-B714-AEF472873853}" dt="2025-11-30T17:04:59.444" v="661" actId="1076"/>
          <ac:cxnSpMkLst>
            <pc:docMk/>
            <pc:sldMk cId="3592352395" sldId="295"/>
            <ac:cxnSpMk id="25" creationId="{193BFB55-A2BF-1710-E688-E110AEAA22D8}"/>
          </ac:cxnSpMkLst>
        </pc:cxnChg>
        <pc:cxnChg chg="add mod">
          <ac:chgData name="Colon, Jeffrey M." userId="615143b1-cdee-493d-9a9d-1565ce8666d9" providerId="ADAL" clId="{DC1DB158-BAB1-5930-B714-AEF472873853}" dt="2025-11-30T17:05:07.619" v="663" actId="1076"/>
          <ac:cxnSpMkLst>
            <pc:docMk/>
            <pc:sldMk cId="3592352395" sldId="295"/>
            <ac:cxnSpMk id="26" creationId="{001A2DA3-794D-9D2C-A27B-DF56AC239EF3}"/>
          </ac:cxnSpMkLst>
        </pc:cxnChg>
        <pc:cxnChg chg="add mod">
          <ac:chgData name="Colon, Jeffrey M." userId="615143b1-cdee-493d-9a9d-1565ce8666d9" providerId="ADAL" clId="{DC1DB158-BAB1-5930-B714-AEF472873853}" dt="2025-11-30T17:05:16.077" v="665" actId="1076"/>
          <ac:cxnSpMkLst>
            <pc:docMk/>
            <pc:sldMk cId="3592352395" sldId="295"/>
            <ac:cxnSpMk id="27" creationId="{3F1AB7B0-C70C-2EAF-E89D-A71479281EA4}"/>
          </ac:cxnSpMkLst>
        </pc:cxnChg>
      </pc:sldChg>
      <pc:sldChg chg="addSp delSp modSp mod">
        <pc:chgData name="Colon, Jeffrey M." userId="615143b1-cdee-493d-9a9d-1565ce8666d9" providerId="ADAL" clId="{DC1DB158-BAB1-5930-B714-AEF472873853}" dt="2025-11-30T15:48:32.427" v="217" actId="1076"/>
        <pc:sldMkLst>
          <pc:docMk/>
          <pc:sldMk cId="287396647" sldId="296"/>
        </pc:sldMkLst>
        <pc:spChg chg="add del mod">
          <ac:chgData name="Colon, Jeffrey M." userId="615143b1-cdee-493d-9a9d-1565ce8666d9" providerId="ADAL" clId="{DC1DB158-BAB1-5930-B714-AEF472873853}" dt="2025-11-30T15:40:14.575" v="88"/>
          <ac:spMkLst>
            <pc:docMk/>
            <pc:sldMk cId="287396647" sldId="296"/>
            <ac:spMk id="6" creationId="{1A7FDC84-021A-CCBE-27DC-5D713F1EE7EF}"/>
          </ac:spMkLst>
        </pc:spChg>
        <pc:spChg chg="del mod">
          <ac:chgData name="Colon, Jeffrey M." userId="615143b1-cdee-493d-9a9d-1565ce8666d9" providerId="ADAL" clId="{DC1DB158-BAB1-5930-B714-AEF472873853}" dt="2025-11-30T15:48:29.314" v="216" actId="478"/>
          <ac:spMkLst>
            <pc:docMk/>
            <pc:sldMk cId="287396647" sldId="296"/>
            <ac:spMk id="8" creationId="{F1CECCC1-8ED7-53E2-5AAD-C81137A7F8FE}"/>
          </ac:spMkLst>
        </pc:spChg>
        <pc:spChg chg="add mod">
          <ac:chgData name="Colon, Jeffrey M." userId="615143b1-cdee-493d-9a9d-1565ce8666d9" providerId="ADAL" clId="{DC1DB158-BAB1-5930-B714-AEF472873853}" dt="2025-11-30T15:48:32.427" v="217" actId="1076"/>
          <ac:spMkLst>
            <pc:docMk/>
            <pc:sldMk cId="287396647" sldId="296"/>
            <ac:spMk id="11" creationId="{2F178ACB-573B-FC04-F283-A6985B76F9B6}"/>
          </ac:spMkLst>
        </pc:spChg>
        <pc:picChg chg="add mod">
          <ac:chgData name="Colon, Jeffrey M." userId="615143b1-cdee-493d-9a9d-1565ce8666d9" providerId="ADAL" clId="{DC1DB158-BAB1-5930-B714-AEF472873853}" dt="2025-11-30T15:48:04.664" v="195" actId="14100"/>
          <ac:picMkLst>
            <pc:docMk/>
            <pc:sldMk cId="287396647" sldId="296"/>
            <ac:picMk id="9" creationId="{47D8F0BE-FF2D-DBDC-92DB-5832FDFEC826}"/>
          </ac:picMkLst>
        </pc:picChg>
        <pc:picChg chg="del">
          <ac:chgData name="Colon, Jeffrey M." userId="615143b1-cdee-493d-9a9d-1565ce8666d9" providerId="ADAL" clId="{DC1DB158-BAB1-5930-B714-AEF472873853}" dt="2025-11-30T15:39:50.761" v="87" actId="478"/>
          <ac:picMkLst>
            <pc:docMk/>
            <pc:sldMk cId="287396647" sldId="296"/>
            <ac:picMk id="10" creationId="{7D3D9019-BE40-7FFB-BB5C-17D3073E7DB6}"/>
          </ac:picMkLst>
        </pc:picChg>
      </pc:sldChg>
      <pc:sldChg chg="addSp delSp modSp mod">
        <pc:chgData name="Colon, Jeffrey M." userId="615143b1-cdee-493d-9a9d-1565ce8666d9" providerId="ADAL" clId="{DC1DB158-BAB1-5930-B714-AEF472873853}" dt="2025-11-30T15:53:40.262" v="451" actId="14100"/>
        <pc:sldMkLst>
          <pc:docMk/>
          <pc:sldMk cId="4141115210" sldId="297"/>
        </pc:sldMkLst>
        <pc:spChg chg="mod">
          <ac:chgData name="Colon, Jeffrey M." userId="615143b1-cdee-493d-9a9d-1565ce8666d9" providerId="ADAL" clId="{DC1DB158-BAB1-5930-B714-AEF472873853}" dt="2025-11-30T15:52:55.584" v="433" actId="20577"/>
          <ac:spMkLst>
            <pc:docMk/>
            <pc:sldMk cId="4141115210" sldId="297"/>
            <ac:spMk id="3" creationId="{1D0B7E60-2C06-7541-9F5B-16690942FDE5}"/>
          </ac:spMkLst>
        </pc:spChg>
        <pc:spChg chg="del mod">
          <ac:chgData name="Colon, Jeffrey M." userId="615143b1-cdee-493d-9a9d-1565ce8666d9" providerId="ADAL" clId="{DC1DB158-BAB1-5930-B714-AEF472873853}" dt="2025-11-30T15:53:36.590" v="450" actId="478"/>
          <ac:spMkLst>
            <pc:docMk/>
            <pc:sldMk cId="4141115210" sldId="297"/>
            <ac:spMk id="8" creationId="{E98507DC-4F9D-794D-8653-724AA3006546}"/>
          </ac:spMkLst>
        </pc:spChg>
        <pc:spChg chg="add mod">
          <ac:chgData name="Colon, Jeffrey M." userId="615143b1-cdee-493d-9a9d-1565ce8666d9" providerId="ADAL" clId="{DC1DB158-BAB1-5930-B714-AEF472873853}" dt="2025-11-30T15:53:34.195" v="449" actId="1076"/>
          <ac:spMkLst>
            <pc:docMk/>
            <pc:sldMk cId="4141115210" sldId="297"/>
            <ac:spMk id="9" creationId="{EDFA0C6D-4C12-2FDF-67E4-22C54439F8C1}"/>
          </ac:spMkLst>
        </pc:spChg>
        <pc:picChg chg="add mod">
          <ac:chgData name="Colon, Jeffrey M." userId="615143b1-cdee-493d-9a9d-1565ce8666d9" providerId="ADAL" clId="{DC1DB158-BAB1-5930-B714-AEF472873853}" dt="2025-11-30T15:53:40.262" v="451" actId="14100"/>
          <ac:picMkLst>
            <pc:docMk/>
            <pc:sldMk cId="4141115210" sldId="297"/>
            <ac:picMk id="6" creationId="{472431C8-C90B-19E6-7B28-265B6C4D97DB}"/>
          </ac:picMkLst>
        </pc:picChg>
        <pc:picChg chg="del">
          <ac:chgData name="Colon, Jeffrey M." userId="615143b1-cdee-493d-9a9d-1565ce8666d9" providerId="ADAL" clId="{DC1DB158-BAB1-5930-B714-AEF472873853}" dt="2025-11-30T15:52:41.240" v="415" actId="478"/>
          <ac:picMkLst>
            <pc:docMk/>
            <pc:sldMk cId="4141115210" sldId="297"/>
            <ac:picMk id="7" creationId="{5D9F733D-3372-C2D8-1E8F-95E591F924C1}"/>
          </ac:picMkLst>
        </pc:picChg>
      </pc:sldChg>
      <pc:sldChg chg="del">
        <pc:chgData name="Colon, Jeffrey M." userId="615143b1-cdee-493d-9a9d-1565ce8666d9" providerId="ADAL" clId="{DC1DB158-BAB1-5930-B714-AEF472873853}" dt="2025-11-30T16:14:34.149" v="522" actId="2696"/>
        <pc:sldMkLst>
          <pc:docMk/>
          <pc:sldMk cId="4276373255" sldId="298"/>
        </pc:sldMkLst>
      </pc:sldChg>
      <pc:sldChg chg="modSp mod">
        <pc:chgData name="Colon, Jeffrey M." userId="615143b1-cdee-493d-9a9d-1565ce8666d9" providerId="ADAL" clId="{DC1DB158-BAB1-5930-B714-AEF472873853}" dt="2025-11-30T16:34:09.233" v="580" actId="6549"/>
        <pc:sldMkLst>
          <pc:docMk/>
          <pc:sldMk cId="3614598404" sldId="301"/>
        </pc:sldMkLst>
        <pc:spChg chg="mod">
          <ac:chgData name="Colon, Jeffrey M." userId="615143b1-cdee-493d-9a9d-1565ce8666d9" providerId="ADAL" clId="{DC1DB158-BAB1-5930-B714-AEF472873853}" dt="2025-11-30T16:34:09.233" v="580" actId="6549"/>
          <ac:spMkLst>
            <pc:docMk/>
            <pc:sldMk cId="3614598404" sldId="301"/>
            <ac:spMk id="2" creationId="{3FA76A22-C080-6E5C-A020-B2E658724D5A}"/>
          </ac:spMkLst>
        </pc:spChg>
      </pc:sldChg>
      <pc:sldChg chg="addSp delSp modSp add mod">
        <pc:chgData name="Colon, Jeffrey M." userId="615143b1-cdee-493d-9a9d-1565ce8666d9" providerId="ADAL" clId="{DC1DB158-BAB1-5930-B714-AEF472873853}" dt="2025-11-30T15:44:35.074" v="163" actId="14100"/>
        <pc:sldMkLst>
          <pc:docMk/>
          <pc:sldMk cId="1711539622" sldId="303"/>
        </pc:sldMkLst>
        <pc:spChg chg="mod">
          <ac:chgData name="Colon, Jeffrey M." userId="615143b1-cdee-493d-9a9d-1565ce8666d9" providerId="ADAL" clId="{DC1DB158-BAB1-5930-B714-AEF472873853}" dt="2025-11-30T15:43:37.616" v="138" actId="20577"/>
          <ac:spMkLst>
            <pc:docMk/>
            <pc:sldMk cId="1711539622" sldId="303"/>
            <ac:spMk id="3" creationId="{848075A5-32D9-0790-0658-EEC7F24DFDB7}"/>
          </ac:spMkLst>
        </pc:spChg>
        <pc:spChg chg="add del mod">
          <ac:chgData name="Colon, Jeffrey M." userId="615143b1-cdee-493d-9a9d-1565ce8666d9" providerId="ADAL" clId="{DC1DB158-BAB1-5930-B714-AEF472873853}" dt="2025-11-30T15:43:52.014" v="139"/>
          <ac:spMkLst>
            <pc:docMk/>
            <pc:sldMk cId="1711539622" sldId="303"/>
            <ac:spMk id="6" creationId="{FB7B533A-1F60-9782-D7F8-629E68955A2D}"/>
          </ac:spMkLst>
        </pc:spChg>
        <pc:spChg chg="del mod">
          <ac:chgData name="Colon, Jeffrey M." userId="615143b1-cdee-493d-9a9d-1565ce8666d9" providerId="ADAL" clId="{DC1DB158-BAB1-5930-B714-AEF472873853}" dt="2025-11-30T15:44:31.032" v="162" actId="478"/>
          <ac:spMkLst>
            <pc:docMk/>
            <pc:sldMk cId="1711539622" sldId="303"/>
            <ac:spMk id="8" creationId="{4737A86E-C82B-EFA7-8E2F-96EA45EC7A55}"/>
          </ac:spMkLst>
        </pc:spChg>
        <pc:spChg chg="add mod">
          <ac:chgData name="Colon, Jeffrey M." userId="615143b1-cdee-493d-9a9d-1565ce8666d9" providerId="ADAL" clId="{DC1DB158-BAB1-5930-B714-AEF472873853}" dt="2025-11-30T15:44:28.011" v="161" actId="1076"/>
          <ac:spMkLst>
            <pc:docMk/>
            <pc:sldMk cId="1711539622" sldId="303"/>
            <ac:spMk id="11" creationId="{2F3278EA-E9BD-9A94-453A-9B0AB737674F}"/>
          </ac:spMkLst>
        </pc:spChg>
        <pc:picChg chg="add mod">
          <ac:chgData name="Colon, Jeffrey M." userId="615143b1-cdee-493d-9a9d-1565ce8666d9" providerId="ADAL" clId="{DC1DB158-BAB1-5930-B714-AEF472873853}" dt="2025-11-30T15:44:35.074" v="163" actId="14100"/>
          <ac:picMkLst>
            <pc:docMk/>
            <pc:sldMk cId="1711539622" sldId="303"/>
            <ac:picMk id="9" creationId="{612DB140-0EB5-EDDA-E537-B605EC905BBA}"/>
          </ac:picMkLst>
        </pc:picChg>
        <pc:picChg chg="del">
          <ac:chgData name="Colon, Jeffrey M." userId="615143b1-cdee-493d-9a9d-1565ce8666d9" providerId="ADAL" clId="{DC1DB158-BAB1-5930-B714-AEF472873853}" dt="2025-11-30T15:42:38.336" v="98" actId="478"/>
          <ac:picMkLst>
            <pc:docMk/>
            <pc:sldMk cId="1711539622" sldId="303"/>
            <ac:picMk id="10" creationId="{29DFE468-083C-0DE1-C721-9400D6AB2785}"/>
          </ac:picMkLst>
        </pc:picChg>
      </pc:sldChg>
      <pc:sldChg chg="addSp delSp modSp add mod">
        <pc:chgData name="Colon, Jeffrey M." userId="615143b1-cdee-493d-9a9d-1565ce8666d9" providerId="ADAL" clId="{DC1DB158-BAB1-5930-B714-AEF472873853}" dt="2025-11-30T15:47:53.079" v="194" actId="1076"/>
        <pc:sldMkLst>
          <pc:docMk/>
          <pc:sldMk cId="274530991" sldId="304"/>
        </pc:sldMkLst>
        <pc:spChg chg="mod">
          <ac:chgData name="Colon, Jeffrey M." userId="615143b1-cdee-493d-9a9d-1565ce8666d9" providerId="ADAL" clId="{DC1DB158-BAB1-5930-B714-AEF472873853}" dt="2025-11-30T15:47:04.934" v="177" actId="20577"/>
          <ac:spMkLst>
            <pc:docMk/>
            <pc:sldMk cId="274530991" sldId="304"/>
            <ac:spMk id="3" creationId="{44C8DB5B-32C2-D7FD-A917-A7945B3AD1AA}"/>
          </ac:spMkLst>
        </pc:spChg>
        <pc:spChg chg="add del mod">
          <ac:chgData name="Colon, Jeffrey M." userId="615143b1-cdee-493d-9a9d-1565ce8666d9" providerId="ADAL" clId="{DC1DB158-BAB1-5930-B714-AEF472873853}" dt="2025-11-30T15:47:20.027" v="179"/>
          <ac:spMkLst>
            <pc:docMk/>
            <pc:sldMk cId="274530991" sldId="304"/>
            <ac:spMk id="6" creationId="{06042E2A-C936-D585-C0BE-1E1F9EB54777}"/>
          </ac:spMkLst>
        </pc:spChg>
        <pc:spChg chg="mod">
          <ac:chgData name="Colon, Jeffrey M." userId="615143b1-cdee-493d-9a9d-1565ce8666d9" providerId="ADAL" clId="{DC1DB158-BAB1-5930-B714-AEF472873853}" dt="2025-11-30T15:47:49.685" v="193" actId="1076"/>
          <ac:spMkLst>
            <pc:docMk/>
            <pc:sldMk cId="274530991" sldId="304"/>
            <ac:spMk id="8" creationId="{CBB67260-7194-5C49-DBF8-D202DC08CE6D}"/>
          </ac:spMkLst>
        </pc:spChg>
        <pc:spChg chg="add mod">
          <ac:chgData name="Colon, Jeffrey M." userId="615143b1-cdee-493d-9a9d-1565ce8666d9" providerId="ADAL" clId="{DC1DB158-BAB1-5930-B714-AEF472873853}" dt="2025-11-30T15:47:53.079" v="194" actId="1076"/>
          <ac:spMkLst>
            <pc:docMk/>
            <pc:sldMk cId="274530991" sldId="304"/>
            <ac:spMk id="11" creationId="{6BD28CE5-0A90-3984-21E8-4174C99E0C66}"/>
          </ac:spMkLst>
        </pc:spChg>
        <pc:picChg chg="add mod">
          <ac:chgData name="Colon, Jeffrey M." userId="615143b1-cdee-493d-9a9d-1565ce8666d9" providerId="ADAL" clId="{DC1DB158-BAB1-5930-B714-AEF472873853}" dt="2025-11-30T15:47:22.787" v="182" actId="14100"/>
          <ac:picMkLst>
            <pc:docMk/>
            <pc:sldMk cId="274530991" sldId="304"/>
            <ac:picMk id="9" creationId="{DCAAA12D-7733-CC6B-8F7A-9BE3C796D59C}"/>
          </ac:picMkLst>
        </pc:picChg>
        <pc:picChg chg="del">
          <ac:chgData name="Colon, Jeffrey M." userId="615143b1-cdee-493d-9a9d-1565ce8666d9" providerId="ADAL" clId="{DC1DB158-BAB1-5930-B714-AEF472873853}" dt="2025-11-30T15:47:10.414" v="178" actId="478"/>
          <ac:picMkLst>
            <pc:docMk/>
            <pc:sldMk cId="274530991" sldId="304"/>
            <ac:picMk id="10" creationId="{FCC4C21E-FFD5-A92E-1974-BBA94B5BB76C}"/>
          </ac:picMkLst>
        </pc:picChg>
      </pc:sldChg>
      <pc:sldChg chg="add del">
        <pc:chgData name="Colon, Jeffrey M." userId="615143b1-cdee-493d-9a9d-1565ce8666d9" providerId="ADAL" clId="{DC1DB158-BAB1-5930-B714-AEF472873853}" dt="2025-11-30T15:51:02.236" v="414" actId="2696"/>
        <pc:sldMkLst>
          <pc:docMk/>
          <pc:sldMk cId="507447900" sldId="305"/>
        </pc:sldMkLst>
      </pc:sldChg>
      <pc:sldChg chg="add">
        <pc:chgData name="Colon, Jeffrey M." userId="615143b1-cdee-493d-9a9d-1565ce8666d9" providerId="ADAL" clId="{DC1DB158-BAB1-5930-B714-AEF472873853}" dt="2025-11-30T16:14:29.625" v="521"/>
        <pc:sldMkLst>
          <pc:docMk/>
          <pc:sldMk cId="1585904690" sldId="305"/>
        </pc:sldMkLst>
      </pc:sldChg>
      <pc:sldChg chg="add">
        <pc:chgData name="Colon, Jeffrey M." userId="615143b1-cdee-493d-9a9d-1565ce8666d9" providerId="ADAL" clId="{DC1DB158-BAB1-5930-B714-AEF472873853}" dt="2025-11-30T16:14:29.625" v="521"/>
        <pc:sldMkLst>
          <pc:docMk/>
          <pc:sldMk cId="3619439205" sldId="306"/>
        </pc:sldMkLst>
      </pc:sldChg>
      <pc:sldChg chg="add">
        <pc:chgData name="Colon, Jeffrey M." userId="615143b1-cdee-493d-9a9d-1565ce8666d9" providerId="ADAL" clId="{DC1DB158-BAB1-5930-B714-AEF472873853}" dt="2025-11-30T16:14:29.625" v="521"/>
        <pc:sldMkLst>
          <pc:docMk/>
          <pc:sldMk cId="2013961381" sldId="307"/>
        </pc:sldMkLst>
      </pc:sldChg>
      <pc:sldChg chg="addSp delSp modSp new mod">
        <pc:chgData name="Colon, Jeffrey M." userId="615143b1-cdee-493d-9a9d-1565ce8666d9" providerId="ADAL" clId="{DC1DB158-BAB1-5930-B714-AEF472873853}" dt="2025-11-30T17:14:32.987" v="779" actId="20577"/>
        <pc:sldMkLst>
          <pc:docMk/>
          <pc:sldMk cId="3318263528" sldId="308"/>
        </pc:sldMkLst>
        <pc:spChg chg="del">
          <ac:chgData name="Colon, Jeffrey M." userId="615143b1-cdee-493d-9a9d-1565ce8666d9" providerId="ADAL" clId="{DC1DB158-BAB1-5930-B714-AEF472873853}" dt="2025-11-30T17:13:54.016" v="757" actId="478"/>
          <ac:spMkLst>
            <pc:docMk/>
            <pc:sldMk cId="3318263528" sldId="308"/>
            <ac:spMk id="2" creationId="{18ABE7EA-7A29-77BF-2545-CF4D7411BCA8}"/>
          </ac:spMkLst>
        </pc:spChg>
        <pc:spChg chg="mod">
          <ac:chgData name="Colon, Jeffrey M." userId="615143b1-cdee-493d-9a9d-1565ce8666d9" providerId="ADAL" clId="{DC1DB158-BAB1-5930-B714-AEF472873853}" dt="2025-11-30T17:14:32.987" v="779" actId="20577"/>
          <ac:spMkLst>
            <pc:docMk/>
            <pc:sldMk cId="3318263528" sldId="308"/>
            <ac:spMk id="3" creationId="{58EE798F-7CF9-813E-732F-A35BBEE36F20}"/>
          </ac:spMkLst>
        </pc:spChg>
        <pc:picChg chg="add mod">
          <ac:chgData name="Colon, Jeffrey M." userId="615143b1-cdee-493d-9a9d-1565ce8666d9" providerId="ADAL" clId="{DC1DB158-BAB1-5930-B714-AEF472873853}" dt="2025-11-30T17:14:05.141" v="761" actId="14100"/>
          <ac:picMkLst>
            <pc:docMk/>
            <pc:sldMk cId="3318263528" sldId="308"/>
            <ac:picMk id="6" creationId="{A5E37010-D7D8-46C8-7942-5659E57C1804}"/>
          </ac:picMkLst>
        </pc:picChg>
      </pc:sldChg>
      <pc:sldChg chg="addSp delSp modSp new mod">
        <pc:chgData name="Colon, Jeffrey M." userId="615143b1-cdee-493d-9a9d-1565ce8666d9" providerId="ADAL" clId="{DC1DB158-BAB1-5930-B714-AEF472873853}" dt="2025-11-30T17:18:12.136" v="828" actId="14100"/>
        <pc:sldMkLst>
          <pc:docMk/>
          <pc:sldMk cId="3549862914" sldId="309"/>
        </pc:sldMkLst>
        <pc:spChg chg="del">
          <ac:chgData name="Colon, Jeffrey M." userId="615143b1-cdee-493d-9a9d-1565ce8666d9" providerId="ADAL" clId="{DC1DB158-BAB1-5930-B714-AEF472873853}" dt="2025-11-30T17:16:40.264" v="783" actId="478"/>
          <ac:spMkLst>
            <pc:docMk/>
            <pc:sldMk cId="3549862914" sldId="309"/>
            <ac:spMk id="2" creationId="{55A6A7F5-0022-559E-2103-F33FA4D66B32}"/>
          </ac:spMkLst>
        </pc:spChg>
        <pc:spChg chg="mod">
          <ac:chgData name="Colon, Jeffrey M." userId="615143b1-cdee-493d-9a9d-1565ce8666d9" providerId="ADAL" clId="{DC1DB158-BAB1-5930-B714-AEF472873853}" dt="2025-11-30T17:17:53.864" v="826" actId="20577"/>
          <ac:spMkLst>
            <pc:docMk/>
            <pc:sldMk cId="3549862914" sldId="309"/>
            <ac:spMk id="3" creationId="{3E429B30-F03B-DF50-4DAF-44D73FE2F312}"/>
          </ac:spMkLst>
        </pc:spChg>
        <pc:spChg chg="add del">
          <ac:chgData name="Colon, Jeffrey M." userId="615143b1-cdee-493d-9a9d-1565ce8666d9" providerId="ADAL" clId="{DC1DB158-BAB1-5930-B714-AEF472873853}" dt="2025-11-30T17:16:51.019" v="785" actId="478"/>
          <ac:spMkLst>
            <pc:docMk/>
            <pc:sldMk cId="3549862914" sldId="309"/>
            <ac:spMk id="7" creationId="{91188532-9886-904E-4E2F-025CBDDB1CDD}"/>
          </ac:spMkLst>
        </pc:spChg>
        <pc:spChg chg="add del">
          <ac:chgData name="Colon, Jeffrey M." userId="615143b1-cdee-493d-9a9d-1565ce8666d9" providerId="ADAL" clId="{DC1DB158-BAB1-5930-B714-AEF472873853}" dt="2025-11-30T17:17:03.032" v="787" actId="478"/>
          <ac:spMkLst>
            <pc:docMk/>
            <pc:sldMk cId="3549862914" sldId="309"/>
            <ac:spMk id="8" creationId="{3585567A-0377-B0A3-1AA8-BAE13F157E9E}"/>
          </ac:spMkLst>
        </pc:spChg>
        <pc:picChg chg="add del">
          <ac:chgData name="Colon, Jeffrey M." userId="615143b1-cdee-493d-9a9d-1565ce8666d9" providerId="ADAL" clId="{DC1DB158-BAB1-5930-B714-AEF472873853}" dt="2025-11-30T17:16:27.721" v="782" actId="478"/>
          <ac:picMkLst>
            <pc:docMk/>
            <pc:sldMk cId="3549862914" sldId="309"/>
            <ac:picMk id="6" creationId="{D49B07E9-8159-ED66-433A-F24A58C904C1}"/>
          </ac:picMkLst>
        </pc:picChg>
        <pc:picChg chg="add mod">
          <ac:chgData name="Colon, Jeffrey M." userId="615143b1-cdee-493d-9a9d-1565ce8666d9" providerId="ADAL" clId="{DC1DB158-BAB1-5930-B714-AEF472873853}" dt="2025-11-30T17:18:12.136" v="828" actId="14100"/>
          <ac:picMkLst>
            <pc:docMk/>
            <pc:sldMk cId="3549862914" sldId="309"/>
            <ac:picMk id="9" creationId="{60D65771-9F76-D031-AB7F-6DDDF48B9252}"/>
          </ac:picMkLst>
        </pc:picChg>
      </pc:sldChg>
      <pc:sldMasterChg chg="modSp mod">
        <pc:chgData name="Colon, Jeffrey M." userId="615143b1-cdee-493d-9a9d-1565ce8666d9" providerId="ADAL" clId="{DC1DB158-BAB1-5930-B714-AEF472873853}" dt="2025-11-27T16:04:57.358" v="3" actId="20577"/>
        <pc:sldMasterMkLst>
          <pc:docMk/>
          <pc:sldMasterMk cId="371776349" sldId="2147483660"/>
        </pc:sldMasterMkLst>
        <pc:spChg chg="mod">
          <ac:chgData name="Colon, Jeffrey M." userId="615143b1-cdee-493d-9a9d-1565ce8666d9" providerId="ADAL" clId="{DC1DB158-BAB1-5930-B714-AEF472873853}" dt="2025-11-27T16:04:57.358" v="3" actId="20577"/>
          <ac:spMkLst>
            <pc:docMk/>
            <pc:sldMasterMk cId="371776349" sldId="2147483660"/>
            <ac:spMk id="9"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1"/>
            <a:ext cx="3037840" cy="463408"/>
          </a:xfrm>
          <a:prstGeom prst="rect">
            <a:avLst/>
          </a:prstGeom>
        </p:spPr>
        <p:txBody>
          <a:bodyPr vert="horz" lIns="92830" tIns="46415" rIns="92830" bIns="46415" rtlCol="0"/>
          <a:lstStyle>
            <a:lvl1pPr algn="r">
              <a:defRPr sz="1200"/>
            </a:lvl1pPr>
          </a:lstStyle>
          <a:p>
            <a:fld id="{83BC67FA-3E26-304D-BDBD-530C6272A0E0}" type="datetimeFigureOut">
              <a:rPr lang="en-US" smtClean="0"/>
              <a:t>11/27/25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0"/>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70"/>
            <a:ext cx="3037840" cy="463407"/>
          </a:xfrm>
          <a:prstGeom prst="rect">
            <a:avLst/>
          </a:prstGeom>
        </p:spPr>
        <p:txBody>
          <a:bodyPr vert="horz" lIns="92830" tIns="46415" rIns="92830" bIns="46415" rtlCol="0" anchor="b"/>
          <a:lstStyle>
            <a:lvl1pPr algn="r">
              <a:defRPr sz="1200"/>
            </a:lvl1pPr>
          </a:lstStyle>
          <a:p>
            <a:fld id="{BF72E6F7-09F5-B04E-8141-9A4144300CC5}" type="slidenum">
              <a:rPr lang="en-US" smtClean="0"/>
              <a:t>‹#›</a:t>
            </a:fld>
            <a:endParaRPr lang="en-US"/>
          </a:p>
        </p:txBody>
      </p:sp>
    </p:spTree>
    <p:extLst>
      <p:ext uri="{BB962C8B-B14F-4D97-AF65-F5344CB8AC3E}">
        <p14:creationId xmlns:p14="http://schemas.microsoft.com/office/powerpoint/2010/main" val="131969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72E6F7-09F5-B04E-8141-9A4144300CC5}" type="slidenum">
              <a:rPr lang="en-US" smtClean="0"/>
              <a:t>1</a:t>
            </a:fld>
            <a:endParaRPr lang="en-US" dirty="0"/>
          </a:p>
        </p:txBody>
      </p:sp>
    </p:spTree>
    <p:extLst>
      <p:ext uri="{BB962C8B-B14F-4D97-AF65-F5344CB8AC3E}">
        <p14:creationId xmlns:p14="http://schemas.microsoft.com/office/powerpoint/2010/main" val="143643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69888"/>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80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a:p>
        </p:txBody>
      </p:sp>
      <p:sp>
        <p:nvSpPr>
          <p:cNvPr id="4" name="Footer Placeholder 3"/>
          <p:cNvSpPr>
            <a:spLocks noGrp="1"/>
          </p:cNvSpPr>
          <p:nvPr>
            <p:ph type="ftr" sz="quarter" idx="11"/>
          </p:nvPr>
        </p:nvSpPr>
        <p:spPr>
          <a:xfrm>
            <a:off x="4165600" y="6474733"/>
            <a:ext cx="3860800" cy="288925"/>
          </a:xfrm>
        </p:spPr>
        <p:txBody>
          <a:bodyPr/>
          <a:lstStyle>
            <a:lvl1pPr>
              <a:defRPr smtClean="0"/>
            </a:lvl1pPr>
          </a:lstStyle>
          <a:p>
            <a:pPr>
              <a:defRPr/>
            </a:pPr>
            <a:r>
              <a:rPr lang="en-US" dirty="0"/>
              <a:t>Buybacks</a:t>
            </a:r>
          </a:p>
        </p:txBody>
      </p:sp>
    </p:spTree>
    <p:extLst>
      <p:ext uri="{BB962C8B-B14F-4D97-AF65-F5344CB8AC3E}">
        <p14:creationId xmlns:p14="http://schemas.microsoft.com/office/powerpoint/2010/main" val="13559251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5"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2" name="Right Arrow 11"/>
          <p:cNvSpPr/>
          <p:nvPr userDrawn="1"/>
        </p:nvSpPr>
        <p:spPr bwMode="auto">
          <a:xfrm rot="10800000">
            <a:off x="5427337" y="3778176"/>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mn-cs"/>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mn-cs"/>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2101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6"/>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5076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6"/>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80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276061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914400" rtl="0" eaLnBrk="1" fontAlgn="auto" latinLnBrk="0" hangingPunct="1">
              <a:lnSpc>
                <a:spcPct val="100000"/>
              </a:lnSpc>
              <a:spcBef>
                <a:spcPct val="20000"/>
              </a:spcBef>
              <a:spcAft>
                <a:spcPts val="0"/>
              </a:spcAft>
              <a:buClr>
                <a:srgbClr val="C00000"/>
              </a:buClr>
              <a:buSzTx/>
              <a:buFont typeface="Wingdings" pitchFamily="2" charset="2"/>
              <a:buNone/>
              <a:tabLst/>
              <a:defRPr sz="12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2117993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914400" rtl="0" eaLnBrk="1" fontAlgn="auto" latinLnBrk="0" hangingPunct="1">
              <a:lnSpc>
                <a:spcPct val="100000"/>
              </a:lnSpc>
              <a:spcBef>
                <a:spcPts val="0"/>
              </a:spcBef>
              <a:spcAft>
                <a:spcPts val="0"/>
              </a:spcAft>
              <a:buClr>
                <a:srgbClr val="C00000"/>
              </a:buClr>
              <a:buSzTx/>
              <a:buFont typeface="Wingdings" pitchFamily="2" charset="2"/>
              <a:buNone/>
              <a:tabLst/>
              <a:defRPr sz="1100"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100" baseline="0"/>
            </a:lvl1pPr>
            <a:lvl2pPr marL="329184" indent="-164592">
              <a:buClr>
                <a:srgbClr val="B01C2E"/>
              </a:buClr>
              <a:buFont typeface="Arial" pitchFamily="34" charset="0"/>
              <a:buChar char="•"/>
              <a:defRPr sz="1100" baseline="0"/>
            </a:lvl2pPr>
            <a:lvl3pPr marL="438912" indent="-173736">
              <a:buClr>
                <a:srgbClr val="B01C2E"/>
              </a:buClr>
              <a:buFont typeface="Arial" pitchFamily="34" charset="0"/>
              <a:buChar char="‒"/>
              <a:defRPr sz="1100"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244854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12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2000" baseline="0"/>
            </a:lvl3pPr>
            <a:lvl4pPr marL="685800">
              <a:buClr>
                <a:srgbClr val="B01C2E"/>
              </a:buClr>
              <a:buFont typeface="Arial" pitchFamily="34" charset="0"/>
              <a:buChar char="–"/>
              <a:defRPr sz="1200"/>
            </a:lvl4pPr>
            <a:lvl5pPr marL="9144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741605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4" y="1397000"/>
            <a:ext cx="2317751" cy="1155700"/>
          </a:xfrm>
          <a:prstGeom prst="homePlate">
            <a:avLst>
              <a:gd name="adj" fmla="val 19565"/>
            </a:avLst>
          </a:prstGeom>
          <a:solidFill>
            <a:srgbClr val="D7D7D7"/>
          </a:solidFill>
        </p:spPr>
        <p:txBody>
          <a:bodyPr anchor="ctr"/>
          <a:lstStyle>
            <a:lvl1pPr>
              <a:buNone/>
              <a:defRPr sz="1200"/>
            </a:lvl1pPr>
          </a:lstStyle>
          <a:p>
            <a:pPr lvl="0"/>
            <a:r>
              <a:rPr lang="en-US"/>
              <a:t>Click to edit Master text styles</a:t>
            </a:r>
          </a:p>
        </p:txBody>
      </p:sp>
      <p:sp>
        <p:nvSpPr>
          <p:cNvPr id="36" name="Text Placeholder 3"/>
          <p:cNvSpPr>
            <a:spLocks noGrp="1"/>
          </p:cNvSpPr>
          <p:nvPr>
            <p:ph type="body" sz="quarter" idx="13"/>
          </p:nvPr>
        </p:nvSpPr>
        <p:spPr>
          <a:xfrm>
            <a:off x="2747434" y="1397000"/>
            <a:ext cx="2315633"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38" name="Text Placeholder 5"/>
          <p:cNvSpPr>
            <a:spLocks noGrp="1"/>
          </p:cNvSpPr>
          <p:nvPr>
            <p:ph type="body" sz="quarter" idx="16"/>
          </p:nvPr>
        </p:nvSpPr>
        <p:spPr>
          <a:xfrm>
            <a:off x="4931834" y="1397000"/>
            <a:ext cx="2315633" cy="1155700"/>
          </a:xfrm>
          <a:prstGeom prst="chevron">
            <a:avLst>
              <a:gd name="adj" fmla="val 18687"/>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1" y="1397000"/>
            <a:ext cx="2315633"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8"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2" name="Text Placeholder 9"/>
          <p:cNvSpPr>
            <a:spLocks noGrp="1"/>
          </p:cNvSpPr>
          <p:nvPr>
            <p:ph type="body" sz="quarter" idx="20"/>
          </p:nvPr>
        </p:nvSpPr>
        <p:spPr>
          <a:xfrm>
            <a:off x="8748186"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3" name="Text Placeholder 10"/>
          <p:cNvSpPr>
            <a:spLocks noGrp="1"/>
          </p:cNvSpPr>
          <p:nvPr>
            <p:ph type="body" sz="quarter" idx="21"/>
          </p:nvPr>
        </p:nvSpPr>
        <p:spPr>
          <a:xfrm>
            <a:off x="6019802" y="2954338"/>
            <a:ext cx="2865967" cy="1155700"/>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4" name="Text Placeholder 11"/>
          <p:cNvSpPr>
            <a:spLocks noGrp="1"/>
          </p:cNvSpPr>
          <p:nvPr>
            <p:ph type="body" sz="quarter" idx="22"/>
          </p:nvPr>
        </p:nvSpPr>
        <p:spPr>
          <a:xfrm>
            <a:off x="575734" y="4497388"/>
            <a:ext cx="3754967" cy="1154112"/>
          </a:xfrm>
          <a:prstGeom prst="homePlate">
            <a:avLst>
              <a:gd name="adj" fmla="val 19565"/>
            </a:avLst>
          </a:prstGeom>
          <a:solidFill>
            <a:srgbClr val="D7D7D7"/>
          </a:solidFill>
        </p:spPr>
        <p:txBody>
          <a:bodyPr anchor="ctr"/>
          <a:lstStyle>
            <a:lvl1pPr>
              <a:buNone/>
              <a:defRPr sz="1200"/>
            </a:lvl1pPr>
          </a:lstStyle>
          <a:p>
            <a:pPr lvl="0"/>
            <a:r>
              <a:rPr lang="en-US"/>
              <a:t>Click to edit Master text styles</a:t>
            </a:r>
          </a:p>
        </p:txBody>
      </p:sp>
      <p:sp>
        <p:nvSpPr>
          <p:cNvPr id="45" name="Text Placeholder 12"/>
          <p:cNvSpPr>
            <a:spLocks noGrp="1"/>
          </p:cNvSpPr>
          <p:nvPr>
            <p:ph type="body" sz="quarter" idx="23"/>
          </p:nvPr>
        </p:nvSpPr>
        <p:spPr>
          <a:xfrm>
            <a:off x="4226985" y="4497388"/>
            <a:ext cx="3754967" cy="1154112"/>
          </a:xfrm>
          <a:prstGeom prst="chevron">
            <a:avLst>
              <a:gd name="adj" fmla="val 18696"/>
            </a:avLst>
          </a:prstGeom>
          <a:solidFill>
            <a:srgbClr val="D7D7D7"/>
          </a:solidFill>
        </p:spPr>
        <p:txBody>
          <a:bodyPr anchor="ctr"/>
          <a:lstStyle>
            <a:lvl1pPr>
              <a:buNone/>
              <a:defRPr sz="1200"/>
            </a:lvl1pPr>
          </a:lstStyle>
          <a:p>
            <a:pPr lvl="0"/>
            <a:r>
              <a:rPr lang="en-US"/>
              <a:t>Click to edit Master text styles</a:t>
            </a:r>
          </a:p>
        </p:txBody>
      </p:sp>
      <p:sp>
        <p:nvSpPr>
          <p:cNvPr id="46" name="Text Placeholder 13"/>
          <p:cNvSpPr>
            <a:spLocks noGrp="1"/>
          </p:cNvSpPr>
          <p:nvPr>
            <p:ph type="body" sz="quarter" idx="25"/>
          </p:nvPr>
        </p:nvSpPr>
        <p:spPr>
          <a:xfrm>
            <a:off x="7878234" y="4497388"/>
            <a:ext cx="3754967" cy="1154112"/>
          </a:xfrm>
          <a:prstGeom prst="chevron">
            <a:avLst>
              <a:gd name="adj" fmla="val 1871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33448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78794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16" name="Line 115"/>
          <p:cNvSpPr>
            <a:spLocks noChangeShapeType="1"/>
          </p:cNvSpPr>
          <p:nvPr userDrawn="1"/>
        </p:nvSpPr>
        <p:spPr bwMode="gray">
          <a:xfrm>
            <a:off x="30480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17" name="Line 118"/>
          <p:cNvSpPr>
            <a:spLocks noChangeShapeType="1"/>
          </p:cNvSpPr>
          <p:nvPr/>
        </p:nvSpPr>
        <p:spPr bwMode="gray">
          <a:xfrm>
            <a:off x="9004300" y="3632201"/>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grpSp>
        <p:nvGrpSpPr>
          <p:cNvPr id="18" name="Group 123"/>
          <p:cNvGrpSpPr>
            <a:grpSpLocks/>
          </p:cNvGrpSpPr>
          <p:nvPr userDrawn="1"/>
        </p:nvGrpSpPr>
        <p:grpSpPr bwMode="auto">
          <a:xfrm>
            <a:off x="611718"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66" name="Line 125"/>
          <p:cNvSpPr>
            <a:spLocks noChangeShapeType="1"/>
          </p:cNvSpPr>
          <p:nvPr userDrawn="1"/>
        </p:nvSpPr>
        <p:spPr bwMode="gray">
          <a:xfrm>
            <a:off x="4572000" y="3651251"/>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91440" bIns="91440"/>
          <a:lstStyle/>
          <a:p>
            <a:endParaRPr lang="en-US" sz="180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91440" bIns="9144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1000" b="1">
              <a:solidFill>
                <a:srgbClr val="4D4D4D"/>
              </a:solidFill>
              <a:latin typeface="Arial" charset="0"/>
            </a:endParaRPr>
          </a:p>
        </p:txBody>
      </p:sp>
      <p:grpSp>
        <p:nvGrpSpPr>
          <p:cNvPr id="72" name="Group 123"/>
          <p:cNvGrpSpPr>
            <a:grpSpLocks/>
          </p:cNvGrpSpPr>
          <p:nvPr userDrawn="1"/>
        </p:nvGrpSpPr>
        <p:grpSpPr bwMode="auto">
          <a:xfrm>
            <a:off x="814918" y="3460751"/>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900"/>
            </a:lvl1pPr>
          </a:lstStyle>
          <a:p>
            <a:pPr lvl="0"/>
            <a:r>
              <a:rPr lang="en-US"/>
              <a:t>Click to edit Master text styles</a:t>
            </a:r>
          </a:p>
        </p:txBody>
      </p:sp>
      <p:sp>
        <p:nvSpPr>
          <p:cNvPr id="14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1000" b="1">
                <a:solidFill>
                  <a:srgbClr val="B01C2E"/>
                </a:solidFill>
              </a:defRPr>
            </a:lvl1pPr>
            <a:lvl2pPr marL="0" indent="0">
              <a:buFont typeface="NSimSun" pitchFamily="49" charset="-122"/>
              <a:buChar char=" "/>
              <a:tabLst/>
              <a:defRPr sz="900" baseline="0"/>
            </a:lvl2pPr>
            <a:lvl3pPr>
              <a:buNone/>
              <a:defRPr sz="1000"/>
            </a:lvl3pPr>
            <a:lvl4pPr>
              <a:buNone/>
              <a:defRPr sz="1000"/>
            </a:lvl4pPr>
            <a:lvl5pPr>
              <a:buNone/>
              <a:defRPr sz="100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17036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1" y="1295400"/>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0" name="Text Placeholder 27"/>
          <p:cNvSpPr>
            <a:spLocks noGrp="1"/>
          </p:cNvSpPr>
          <p:nvPr>
            <p:ph type="body" sz="quarter" idx="22"/>
          </p:nvPr>
        </p:nvSpPr>
        <p:spPr>
          <a:xfrm>
            <a:off x="1219201" y="1800013"/>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1" name="Text Placeholder 27"/>
          <p:cNvSpPr>
            <a:spLocks noGrp="1"/>
          </p:cNvSpPr>
          <p:nvPr>
            <p:ph type="body" sz="quarter" idx="23"/>
          </p:nvPr>
        </p:nvSpPr>
        <p:spPr>
          <a:xfrm>
            <a:off x="1219201" y="2304626"/>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2" name="Text Placeholder 27"/>
          <p:cNvSpPr>
            <a:spLocks noGrp="1"/>
          </p:cNvSpPr>
          <p:nvPr>
            <p:ph type="body" sz="quarter" idx="24"/>
          </p:nvPr>
        </p:nvSpPr>
        <p:spPr>
          <a:xfrm>
            <a:off x="1219201" y="2809239"/>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3" name="Text Placeholder 27"/>
          <p:cNvSpPr>
            <a:spLocks noGrp="1"/>
          </p:cNvSpPr>
          <p:nvPr>
            <p:ph type="body" sz="quarter" idx="25"/>
          </p:nvPr>
        </p:nvSpPr>
        <p:spPr>
          <a:xfrm>
            <a:off x="1219201" y="3313852"/>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4" name="Text Placeholder 27"/>
          <p:cNvSpPr>
            <a:spLocks noGrp="1"/>
          </p:cNvSpPr>
          <p:nvPr>
            <p:ph type="body" sz="quarter" idx="26"/>
          </p:nvPr>
        </p:nvSpPr>
        <p:spPr>
          <a:xfrm>
            <a:off x="1219201" y="3818465"/>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5" name="Text Placeholder 27"/>
          <p:cNvSpPr>
            <a:spLocks noGrp="1"/>
          </p:cNvSpPr>
          <p:nvPr>
            <p:ph type="body" sz="quarter" idx="27"/>
          </p:nvPr>
        </p:nvSpPr>
        <p:spPr>
          <a:xfrm>
            <a:off x="1219201" y="4323078"/>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36" name="Text Placeholder 27"/>
          <p:cNvSpPr>
            <a:spLocks noGrp="1"/>
          </p:cNvSpPr>
          <p:nvPr>
            <p:ph type="body" sz="quarter" idx="28"/>
          </p:nvPr>
        </p:nvSpPr>
        <p:spPr>
          <a:xfrm>
            <a:off x="1219201" y="4827691"/>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40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2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2" y="5332304"/>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2" y="5836920"/>
            <a:ext cx="9566031" cy="411480"/>
          </a:xfrm>
          <a:prstGeom prst="rect">
            <a:avLst/>
          </a:prstGeom>
          <a:ln>
            <a:solidFill>
              <a:srgbClr val="C0C0C0"/>
            </a:solidFill>
          </a:ln>
        </p:spPr>
        <p:txBody>
          <a:bodyPr anchor="ctr"/>
          <a:lstStyle>
            <a:lvl1pPr>
              <a:buNone/>
              <a:defRPr sz="12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40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12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44554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228600" indent="-228600" algn="just" defTabSz="9144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457200" indent="-228600" algn="just">
              <a:buClr>
                <a:srgbClr val="B01C2E"/>
              </a:buClr>
              <a:buSzPct val="60000"/>
              <a:buFont typeface="Wingdings" charset="2"/>
              <a:buChar char="Ø"/>
              <a:defRPr lang="en-US" sz="2200" kern="1200" dirty="0" smtClean="0">
                <a:solidFill>
                  <a:schemeClr val="tx1"/>
                </a:solidFill>
                <a:latin typeface="Calibri" charset="0"/>
                <a:ea typeface="Calibri" charset="0"/>
                <a:cs typeface="Calibri" charset="0"/>
              </a:defRPr>
            </a:lvl2pPr>
            <a:lvl3pPr marL="685800" indent="-228600" algn="just">
              <a:buClr>
                <a:srgbClr val="B01C2E"/>
              </a:buClr>
              <a:buSzPct val="60000"/>
              <a:buFont typeface="Courier New" charset="0"/>
              <a:buChar char="o"/>
              <a:defRPr lang="en-US" sz="2200" kern="1200" baseline="0" dirty="0" smtClean="0">
                <a:solidFill>
                  <a:schemeClr val="tx1"/>
                </a:solidFill>
                <a:latin typeface="Calibri" charset="0"/>
                <a:ea typeface="Calibri" charset="0"/>
                <a:cs typeface="Calibri" charset="0"/>
              </a:defRPr>
            </a:lvl3pPr>
            <a:lvl4pPr marL="914400" indent="-228600" algn="just">
              <a:buClr>
                <a:srgbClr val="B01C2E"/>
              </a:buClr>
              <a:buSzPct val="60000"/>
              <a:buFont typeface="Arial" charset="0"/>
              <a:buChar char="•"/>
              <a:defRPr lang="en-US" sz="2000" kern="1200" baseline="0" dirty="0" smtClean="0">
                <a:solidFill>
                  <a:schemeClr val="tx1"/>
                </a:solidFill>
                <a:latin typeface="Calibri" charset="0"/>
                <a:ea typeface="Calibri" charset="0"/>
                <a:cs typeface="Calibri" charset="0"/>
              </a:defRPr>
            </a:lvl4pPr>
            <a:lvl5pPr marL="1143000" algn="just">
              <a:buClr>
                <a:srgbClr val="B01C2E"/>
              </a:buClr>
              <a:buSzPct val="60000"/>
              <a:buFont typeface="Calibri" pitchFamily="34" charset="0"/>
              <a:buChar char="–"/>
              <a:defRPr lang="en-US" sz="20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3"/>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395288" algn="l"/>
              </a:tabLst>
              <a:defRPr sz="22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5"/>
            <a:ext cx="609600" cy="365125"/>
          </a:xfrm>
        </p:spPr>
        <p:txBody>
          <a:bodyPr/>
          <a:lstStyle>
            <a:lvl1pPr algn="r">
              <a:defRPr/>
            </a:lvl1pPr>
          </a:lstStyle>
          <a:p>
            <a:fld id="{7B3E355C-57B9-BC4B-95D8-406A1F834537}" type="slidenum">
              <a:rPr lang="en-US" altLang="en-US" smtClean="0"/>
              <a:pPr/>
              <a:t>‹#›</a:t>
            </a:fld>
            <a:endParaRPr lang="en-US" altLang="en-US"/>
          </a:p>
        </p:txBody>
      </p:sp>
      <p:sp>
        <p:nvSpPr>
          <p:cNvPr id="6" name="Footer Placeholder 4"/>
          <p:cNvSpPr>
            <a:spLocks noGrp="1"/>
          </p:cNvSpPr>
          <p:nvPr>
            <p:ph type="ftr" sz="quarter" idx="11"/>
          </p:nvPr>
        </p:nvSpPr>
        <p:spPr/>
        <p:txBody>
          <a:bodyPr/>
          <a:lstStyle>
            <a:lvl1pPr>
              <a:defRPr sz="1000" b="1" smtClean="0"/>
            </a:lvl1pPr>
          </a:lstStyle>
          <a:p>
            <a:pPr>
              <a:defRPr/>
            </a:pPr>
            <a:r>
              <a:rPr lang="en-US" dirty="0"/>
              <a:t>Buybacks</a:t>
            </a:r>
          </a:p>
        </p:txBody>
      </p:sp>
      <p:sp>
        <p:nvSpPr>
          <p:cNvPr id="8" name="Rectangle 7"/>
          <p:cNvSpPr/>
          <p:nvPr userDrawn="1"/>
        </p:nvSpPr>
        <p:spPr>
          <a:xfrm>
            <a:off x="512064" y="407060"/>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0567130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12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12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12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44476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82880" tIns="365760" rIns="182880" bIns="182880"/>
          <a:lstStyle/>
          <a:p>
            <a:endParaRPr lang="en-US" sz="180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82880" tIns="365760" rIns="182880" bIns="182880"/>
          <a:lstStyle/>
          <a:p>
            <a:endParaRPr lang="en-US" sz="180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1200"/>
            </a:lvl5pPr>
            <a:lvl6pPr marL="1143000">
              <a:buClr>
                <a:srgbClr val="B01C2E"/>
              </a:buClr>
              <a:buFont typeface="Arial" pitchFamily="34" charset="0"/>
              <a:buChar char="–"/>
              <a:defRPr sz="12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324026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4"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2" name="Freeform 4"/>
          <p:cNvSpPr>
            <a:spLocks/>
          </p:cNvSpPr>
          <p:nvPr userDrawn="1"/>
        </p:nvSpPr>
        <p:spPr bwMode="auto">
          <a:xfrm>
            <a:off x="3403600" y="1911351"/>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3" name="Freeform 4"/>
          <p:cNvSpPr>
            <a:spLocks/>
          </p:cNvSpPr>
          <p:nvPr userDrawn="1"/>
        </p:nvSpPr>
        <p:spPr bwMode="auto">
          <a:xfrm>
            <a:off x="6197601"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4" name="Freeform 4"/>
          <p:cNvSpPr>
            <a:spLocks/>
          </p:cNvSpPr>
          <p:nvPr userDrawn="1"/>
        </p:nvSpPr>
        <p:spPr bwMode="auto">
          <a:xfrm>
            <a:off x="9027585" y="1911351"/>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74320" bIns="91440"/>
          <a:lstStyle/>
          <a:p>
            <a:endParaRPr lang="en-US" sz="180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5252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11" name="Text Placeholder 13"/>
          <p:cNvSpPr>
            <a:spLocks noGrp="1"/>
          </p:cNvSpPr>
          <p:nvPr>
            <p:ph type="body" sz="quarter" idx="17"/>
          </p:nvPr>
        </p:nvSpPr>
        <p:spPr>
          <a:xfrm>
            <a:off x="4364739" y="1447805"/>
            <a:ext cx="3534833" cy="461963"/>
          </a:xfrm>
          <a:prstGeom prst="chevron">
            <a:avLst>
              <a:gd name="adj" fmla="val 34831"/>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2" y="1447805"/>
            <a:ext cx="3534833" cy="461963"/>
          </a:xfrm>
          <a:prstGeom prst="chevron">
            <a:avLst>
              <a:gd name="adj" fmla="val 34831"/>
            </a:avLst>
          </a:prstGeom>
          <a:solidFill>
            <a:srgbClr val="B01C2E"/>
          </a:solidFill>
        </p:spPr>
        <p:txBody>
          <a:bodyPr anchor="ctr"/>
          <a:lstStyle>
            <a:lvl1pPr>
              <a:buNone/>
              <a:defRPr sz="12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2"/>
            <a:ext cx="3364992" cy="276999"/>
          </a:xfrm>
          <a:prstGeom prst="rect">
            <a:avLst/>
          </a:prstGeom>
          <a:solidFill>
            <a:srgbClr val="FFFFFF"/>
          </a:solidFill>
          <a:ln>
            <a:solidFill>
              <a:srgbClr val="C0C0C0"/>
            </a:solidFill>
          </a:ln>
        </p:spPr>
        <p:txBody>
          <a:bodyPr lIns="91440" anchor="t" anchorCtr="0">
            <a:spAutoFit/>
          </a:bodyP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73736">
              <a:buClr>
                <a:srgbClr val="B01C2E"/>
              </a:buClr>
              <a:buFont typeface="Arial" pitchFamily="34" charset="0"/>
              <a:buChar char="‒"/>
              <a:defRPr sz="1200" baseline="0"/>
            </a:lvl3pPr>
            <a:lvl4pPr marL="685800">
              <a:buClr>
                <a:srgbClr val="B01C2E"/>
              </a:buClr>
              <a:buFont typeface="Arial" pitchFamily="34" charset="0"/>
              <a:buChar char="–"/>
              <a:defRPr sz="1200"/>
            </a:lvl4pPr>
            <a:lvl5pPr marL="914400">
              <a:buClr>
                <a:srgbClr val="B01C2E"/>
              </a:buClr>
              <a:buFont typeface="Arial" pitchFamily="34" charset="0"/>
              <a:buChar char="–"/>
              <a:defRPr sz="2000"/>
            </a:lvl5pPr>
            <a:lvl6pPr marL="114300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78478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64592" indent="-164592" algn="l">
              <a:lnSpc>
                <a:spcPts val="1400"/>
              </a:lnSpc>
              <a:spcBef>
                <a:spcPts val="0"/>
              </a:spcBef>
              <a:buClr>
                <a:schemeClr val="accent1"/>
              </a:buClr>
              <a:buFont typeface="Wingdings" pitchFamily="2" charset="2"/>
              <a:buChar char="§"/>
              <a:defRPr sz="1200" b="0">
                <a:solidFill>
                  <a:srgbClr val="000000"/>
                </a:solidFill>
              </a:defRPr>
            </a:lvl1pPr>
            <a:lvl2pPr marL="164592" indent="0" algn="l">
              <a:spcBef>
                <a:spcPts val="700"/>
              </a:spcBef>
              <a:buNone/>
              <a:defRPr sz="1200" b="0"/>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rgbClr val="C0C0C0"/>
              </a:buClr>
              <a:buSzTx/>
              <a:buFont typeface="Wingdings 2" pitchFamily="18" charset="2"/>
              <a:buChar char="¡"/>
              <a:tabLst/>
              <a:defRPr sz="1200" b="1" baseline="0">
                <a:solidFill>
                  <a:srgbClr val="FFFFFF"/>
                </a:solidFill>
              </a:defRPr>
            </a:lvl1pPr>
            <a:lvl2pPr marL="117475" indent="0">
              <a:buFontTx/>
              <a:buNone/>
              <a:defRPr sz="100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1200" b="1" kern="1200" baseline="0" dirty="0" smtClean="0">
                <a:solidFill>
                  <a:srgbClr val="FFFFFF"/>
                </a:solidFill>
                <a:latin typeface="+mn-lt"/>
                <a:ea typeface="+mn-ea"/>
                <a:cs typeface="+mn-cs"/>
              </a:defRPr>
            </a:lvl1pPr>
            <a:lvl2pPr marL="117475" indent="0">
              <a:buFontTx/>
              <a:buNone/>
              <a:defRPr sz="100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118872" marR="0" indent="-11887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1200" b="1" kern="1200" baseline="0" dirty="0" smtClean="0">
                <a:solidFill>
                  <a:srgbClr val="FFFFFF"/>
                </a:solidFill>
                <a:latin typeface="+mn-lt"/>
                <a:ea typeface="+mn-ea"/>
                <a:cs typeface="+mn-cs"/>
              </a:defRPr>
            </a:lvl1pPr>
            <a:lvl2pPr marL="117475" indent="0">
              <a:buFontTx/>
              <a:buNone/>
              <a:defRPr sz="100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64592" marR="0" indent="-164592" algn="l" defTabSz="914400" rtl="0" eaLnBrk="1" fontAlgn="auto" latinLnBrk="0" hangingPunct="1">
              <a:lnSpc>
                <a:spcPct val="100000"/>
              </a:lnSpc>
              <a:spcBef>
                <a:spcPct val="20000"/>
              </a:spcBef>
              <a:spcAft>
                <a:spcPts val="0"/>
              </a:spcAft>
              <a:buClr>
                <a:schemeClr val="accent1"/>
              </a:buClr>
              <a:buSzTx/>
              <a:buFont typeface="Wingdings 2" pitchFamily="18" charset="2"/>
              <a:buChar char=""/>
              <a:tabLst/>
              <a:defRPr sz="1200" baseline="0"/>
            </a:lvl1pPr>
            <a:lvl2pPr marL="329184" indent="-164592">
              <a:buClr>
                <a:srgbClr val="B01C2E"/>
              </a:buClr>
              <a:buFont typeface="Arial" pitchFamily="34" charset="0"/>
              <a:buChar char="•"/>
              <a:defRPr sz="1200" baseline="0"/>
            </a:lvl2pPr>
            <a:lvl3pPr marL="438912" indent="-164592">
              <a:buClr>
                <a:srgbClr val="B01C2E"/>
              </a:buClr>
              <a:buFont typeface="Arial" pitchFamily="34" charset="0"/>
              <a:buChar char="‒"/>
              <a:defRPr sz="1200" baseline="0"/>
            </a:lvl3pPr>
            <a:lvl4pPr marL="603504" indent="-164592">
              <a:buClr>
                <a:srgbClr val="B01C2E"/>
              </a:buClr>
              <a:buFont typeface="Arial" pitchFamily="34" charset="0"/>
              <a:buChar char="–"/>
              <a:defRPr sz="1200"/>
            </a:lvl4pPr>
            <a:lvl5pPr marL="768096" indent="-164592">
              <a:buClr>
                <a:srgbClr val="B01C2E"/>
              </a:buClr>
              <a:buFont typeface="Arial" pitchFamily="34" charset="0"/>
              <a:buChar char="–"/>
              <a:defRPr sz="1200"/>
            </a:lvl5pPr>
            <a:lvl6pPr marL="914400" indent="-164592">
              <a:buClr>
                <a:srgbClr val="B01C2E"/>
              </a:buClr>
              <a:buFont typeface="Arial" pitchFamily="34" charset="0"/>
              <a:buChar char="–"/>
              <a:defRPr sz="12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400491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91440" bIns="9144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80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420984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72000" tIns="72000" rIns="72000" bIns="72000" anchor="ctr"/>
          <a:lstStyle/>
          <a:p>
            <a:endParaRPr lang="en-US" sz="180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12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12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17940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77800" indent="0">
              <a:spcBef>
                <a:spcPts val="0"/>
              </a:spcBef>
              <a:buNone/>
              <a:defRPr sz="12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6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477543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12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65705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12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1312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228600" marR="0" indent="-228600" algn="l" defTabSz="9144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600">
                <a:latin typeface="Calibri" charset="0"/>
                <a:ea typeface="Calibri" charset="0"/>
                <a:cs typeface="Calibri" charset="0"/>
              </a:defRPr>
            </a:lvl1pPr>
            <a:lvl2pPr marL="457200" indent="-228600">
              <a:buClr>
                <a:schemeClr val="accent1"/>
              </a:buClr>
              <a:buSzPct val="60000"/>
              <a:buFont typeface="Wingdings" charset="2"/>
              <a:buChar char="Ø"/>
              <a:defRPr lang="en-US" sz="1600" kern="1200" dirty="0" smtClean="0">
                <a:solidFill>
                  <a:schemeClr val="tx1"/>
                </a:solidFill>
                <a:latin typeface="Calibri" charset="0"/>
                <a:ea typeface="Calibri" charset="0"/>
                <a:cs typeface="Calibri" charset="0"/>
              </a:defRPr>
            </a:lvl2pPr>
            <a:lvl3pPr marL="685800" indent="-228600">
              <a:buClr>
                <a:schemeClr val="accent1"/>
              </a:buClr>
              <a:buSzPct val="60000"/>
              <a:buFont typeface="Courier New" charset="0"/>
              <a:buChar char="o"/>
              <a:defRPr sz="1600">
                <a:latin typeface="Calibri" charset="0"/>
                <a:ea typeface="Calibri" charset="0"/>
                <a:cs typeface="Calibri" charset="0"/>
              </a:defRPr>
            </a:lvl3pPr>
            <a:lvl4pPr marL="914400" indent="-228600">
              <a:buClr>
                <a:schemeClr val="accent1"/>
              </a:buClr>
              <a:buSzPct val="60000"/>
              <a:buFont typeface="Arial" charset="0"/>
              <a:buChar char="•"/>
              <a:defRPr sz="1600">
                <a:latin typeface="Calibri" charset="0"/>
                <a:ea typeface="Calibri" charset="0"/>
                <a:cs typeface="Calibri" charset="0"/>
              </a:defRPr>
            </a:lvl4pPr>
            <a:lvl5pPr marL="1143000">
              <a:buClr>
                <a:schemeClr val="accent1"/>
              </a:buClr>
              <a:buSzPct val="60000"/>
              <a:buFont typeface="Arial" pitchFamily="34" charset="0"/>
              <a:buChar char="–"/>
              <a:defRPr sz="16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228600" marR="0" indent="-228600" algn="l" defTabSz="9144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600">
                <a:latin typeface="Calibri" charset="0"/>
                <a:ea typeface="Calibri" charset="0"/>
                <a:cs typeface="Calibri" charset="0"/>
              </a:defRPr>
            </a:lvl1pPr>
            <a:lvl2pPr marL="457200" indent="-228600">
              <a:buClr>
                <a:schemeClr val="accent1"/>
              </a:buClr>
              <a:buSzPct val="60000"/>
              <a:buFont typeface="Wingdings" charset="2"/>
              <a:buChar char="Ø"/>
              <a:defRPr lang="en-US" sz="1600" kern="1200" dirty="0" smtClean="0">
                <a:solidFill>
                  <a:schemeClr val="tx1"/>
                </a:solidFill>
                <a:latin typeface="Calibri" charset="0"/>
                <a:ea typeface="Calibri" charset="0"/>
                <a:cs typeface="Calibri" charset="0"/>
              </a:defRPr>
            </a:lvl2pPr>
            <a:lvl3pPr marL="685800" indent="-228600">
              <a:buClr>
                <a:schemeClr val="accent1"/>
              </a:buClr>
              <a:buSzPct val="60000"/>
              <a:buFont typeface="Courier New" charset="0"/>
              <a:buChar char="o"/>
              <a:defRPr sz="1600">
                <a:latin typeface="Calibri" charset="0"/>
                <a:ea typeface="Calibri" charset="0"/>
                <a:cs typeface="Calibri" charset="0"/>
              </a:defRPr>
            </a:lvl3pPr>
            <a:lvl4pPr marL="914400" indent="-228600">
              <a:buClr>
                <a:schemeClr val="accent1"/>
              </a:buClr>
              <a:buSzPct val="60000"/>
              <a:buFont typeface="Arial" charset="0"/>
              <a:buChar char="•"/>
              <a:defRPr sz="1600">
                <a:latin typeface="Calibri" charset="0"/>
                <a:ea typeface="Calibri" charset="0"/>
                <a:cs typeface="Calibri" charset="0"/>
              </a:defRPr>
            </a:lvl4pPr>
            <a:lvl5pPr marL="1143000">
              <a:buClr>
                <a:schemeClr val="accent1"/>
              </a:buClr>
              <a:buSzPct val="60000"/>
              <a:buFont typeface="Arial" pitchFamily="34" charset="0"/>
              <a:buChar char="–"/>
              <a:defRPr sz="16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a:p>
        </p:txBody>
      </p:sp>
      <p:sp>
        <p:nvSpPr>
          <p:cNvPr id="6" name="Footer Placeholder 12"/>
          <p:cNvSpPr>
            <a:spLocks noGrp="1"/>
          </p:cNvSpPr>
          <p:nvPr>
            <p:ph type="ftr" sz="quarter" idx="19"/>
          </p:nvPr>
        </p:nvSpPr>
        <p:spPr/>
        <p:txBody>
          <a:bodyPr/>
          <a:lstStyle>
            <a:lvl1pPr>
              <a:defRPr/>
            </a:lvl1pPr>
          </a:lstStyle>
          <a:p>
            <a:pPr>
              <a:defRPr/>
            </a:pPr>
            <a:r>
              <a:rPr lang="en-US"/>
              <a:t>Buybacks</a:t>
            </a:r>
          </a:p>
        </p:txBody>
      </p:sp>
      <p:sp>
        <p:nvSpPr>
          <p:cNvPr id="2" name="TextBox 1"/>
          <p:cNvSpPr txBox="1"/>
          <p:nvPr userDrawn="1"/>
        </p:nvSpPr>
        <p:spPr>
          <a:xfrm>
            <a:off x="2748039" y="537029"/>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1874899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3" name="AutoShape 5"/>
          <p:cNvSpPr>
            <a:spLocks noChangeArrowheads="1"/>
          </p:cNvSpPr>
          <p:nvPr userDrawn="1"/>
        </p:nvSpPr>
        <p:spPr bwMode="auto">
          <a:xfrm rot="5400000">
            <a:off x="1741488"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4" name="AutoShape 6"/>
          <p:cNvSpPr>
            <a:spLocks noChangeArrowheads="1"/>
          </p:cNvSpPr>
          <p:nvPr userDrawn="1"/>
        </p:nvSpPr>
        <p:spPr bwMode="auto">
          <a:xfrm rot="5400000">
            <a:off x="3758672"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5" name="AutoShape 7"/>
          <p:cNvSpPr>
            <a:spLocks noChangeArrowheads="1"/>
          </p:cNvSpPr>
          <p:nvPr userDrawn="1"/>
        </p:nvSpPr>
        <p:spPr bwMode="auto">
          <a:xfrm rot="5400000">
            <a:off x="5777972"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72000" tIns="72000" rIns="72000" bIns="72000" anchor="ctr"/>
          <a:lstStyle/>
          <a:p>
            <a:pPr>
              <a:defRPr/>
            </a:pPr>
            <a:endParaRPr lang="en-US" sz="180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12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marL="685800">
              <a:buClr>
                <a:srgbClr val="B01C2E"/>
              </a:buClr>
              <a:buFont typeface="Arial" pitchFamily="34" charset="0"/>
              <a:buChar char="–"/>
              <a:defRPr sz="12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a:defRPr lang="en-US" sz="12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vl4pPr>
              <a:defRPr lang="en-US" sz="12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8719421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12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118872" indent="-118872">
              <a:spcBef>
                <a:spcPts val="20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35410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200" baseline="0"/>
            </a:lvl1pPr>
            <a:lvl2pPr marL="338138" indent="-173038">
              <a:spcBef>
                <a:spcPts val="200"/>
              </a:spcBef>
              <a:buClr>
                <a:srgbClr val="B01C2E"/>
              </a:buClr>
              <a:buFont typeface="Arial" pitchFamily="34" charset="0"/>
              <a:buChar char="•"/>
              <a:tabLst/>
              <a:defRPr sz="1200" baseline="0"/>
            </a:lvl2pPr>
            <a:lvl3pPr marL="502920" indent="-173038">
              <a:spcBef>
                <a:spcPts val="200"/>
              </a:spcBef>
              <a:buClr>
                <a:srgbClr val="B01C2E"/>
              </a:buClr>
              <a:buFont typeface="Arial" pitchFamily="34" charset="0"/>
              <a:buChar char="–"/>
              <a:defRPr sz="1200" baseline="0"/>
            </a:lvl3pPr>
            <a:lvl4pPr marL="685800" indent="-173736">
              <a:spcBef>
                <a:spcPts val="200"/>
              </a:spcBef>
              <a:buClr>
                <a:srgbClr val="B01C2E"/>
              </a:buClr>
              <a:buFont typeface="Arial" pitchFamily="34" charset="0"/>
              <a:buChar char="–"/>
              <a:tabLst/>
              <a:defRPr sz="1200"/>
            </a:lvl4pPr>
            <a:lvl5pPr marL="850392" indent="-173736">
              <a:spcBef>
                <a:spcPts val="200"/>
              </a:spcBef>
              <a:buClr>
                <a:srgbClr val="B01C2E"/>
              </a:buClr>
              <a:buFont typeface="Arial" pitchFamily="34" charset="0"/>
              <a:buChar char="–"/>
              <a:defRPr sz="1200"/>
            </a:lvl5pPr>
            <a:lvl6pPr marL="1115568">
              <a:buClr>
                <a:srgbClr val="B01C1A"/>
              </a:buClr>
              <a:buFont typeface="Arial" pitchFamily="34" charset="0"/>
              <a:buChar char="–"/>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118872" indent="-118872">
              <a:spcBef>
                <a:spcPts val="0"/>
              </a:spcBef>
              <a:buClr>
                <a:schemeClr val="accent1"/>
              </a:buClr>
              <a:buFont typeface="Wingdings 2" pitchFamily="18" charset="2"/>
              <a:buChar char=""/>
              <a:defRPr sz="1200"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706955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1000" b="1" baseline="0">
                <a:solidFill>
                  <a:schemeClr val="tx1"/>
                </a:solidFill>
              </a:defRPr>
            </a:lvl1pPr>
            <a:lvl2pPr marL="347472" indent="-164592">
              <a:spcBef>
                <a:spcPts val="300"/>
              </a:spcBef>
              <a:buClr>
                <a:srgbClr val="B01C2E"/>
              </a:buClr>
              <a:buFont typeface="Arial" pitchFamily="34" charset="0"/>
              <a:buChar char="•"/>
              <a:defRPr sz="1200" baseline="0"/>
            </a:lvl2pPr>
            <a:lvl3pPr marL="530352" indent="-173736">
              <a:buClr>
                <a:srgbClr val="B01C2E"/>
              </a:buClr>
              <a:buFont typeface="Arial" pitchFamily="34" charset="0"/>
              <a:buChar char="‒"/>
              <a:defRPr sz="12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12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233363" indent="-233363" algn="l">
              <a:spcBef>
                <a:spcPts val="200"/>
              </a:spcBef>
              <a:buClr>
                <a:srgbClr val="B01C2E"/>
              </a:buClr>
              <a:buFont typeface="Wingdings 2" pitchFamily="18" charset="2"/>
              <a:buChar char=""/>
              <a:defRPr sz="1000" baseline="0"/>
            </a:lvl1pPr>
            <a:lvl2pPr marL="338138" indent="-173038">
              <a:spcBef>
                <a:spcPts val="200"/>
              </a:spcBef>
              <a:buClr>
                <a:srgbClr val="B01C2E"/>
              </a:buClr>
              <a:buFont typeface="Arial" pitchFamily="34" charset="0"/>
              <a:buChar char="•"/>
              <a:tabLst/>
              <a:defRPr sz="1000" baseline="0"/>
            </a:lvl2pPr>
            <a:lvl3pPr marL="502920" indent="-173038">
              <a:spcBef>
                <a:spcPts val="200"/>
              </a:spcBef>
              <a:buClr>
                <a:srgbClr val="B01C2E"/>
              </a:buClr>
              <a:buFont typeface="Arial" pitchFamily="34" charset="0"/>
              <a:buChar char="–"/>
              <a:defRPr sz="1000" baseline="0"/>
            </a:lvl3pPr>
            <a:lvl4pPr marL="685800" indent="-173736">
              <a:spcBef>
                <a:spcPts val="200"/>
              </a:spcBef>
              <a:buClr>
                <a:srgbClr val="B01C2E"/>
              </a:buClr>
              <a:buFont typeface="Arial" pitchFamily="34" charset="0"/>
              <a:buChar char="–"/>
              <a:tabLst/>
              <a:defRPr sz="1000"/>
            </a:lvl4pPr>
            <a:lvl5pPr marL="850392" indent="-173736">
              <a:spcBef>
                <a:spcPts val="200"/>
              </a:spcBef>
              <a:buClr>
                <a:srgbClr val="B01C2E"/>
              </a:buClr>
              <a:buFont typeface="Arial" pitchFamily="34" charset="0"/>
              <a:buChar cha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100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sz="1200"/>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63188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18" y="1981201"/>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17" name="Freeform 13"/>
          <p:cNvSpPr>
            <a:spLocks/>
          </p:cNvSpPr>
          <p:nvPr userDrawn="1"/>
        </p:nvSpPr>
        <p:spPr bwMode="auto">
          <a:xfrm>
            <a:off x="609601" y="1982789"/>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21" name="Freeform 14"/>
          <p:cNvSpPr>
            <a:spLocks/>
          </p:cNvSpPr>
          <p:nvPr userDrawn="1"/>
        </p:nvSpPr>
        <p:spPr bwMode="auto">
          <a:xfrm>
            <a:off x="7579785" y="1981201"/>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800"/>
          </a:p>
        </p:txBody>
      </p:sp>
      <p:sp>
        <p:nvSpPr>
          <p:cNvPr id="28" name="Text Placeholder 12"/>
          <p:cNvSpPr>
            <a:spLocks noGrp="1"/>
          </p:cNvSpPr>
          <p:nvPr>
            <p:ph type="body" sz="quarter" idx="16"/>
          </p:nvPr>
        </p:nvSpPr>
        <p:spPr bwMode="gray">
          <a:xfrm>
            <a:off x="7574514"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71450" indent="-171450">
              <a:buClr>
                <a:srgbClr val="B01C2E"/>
              </a:buClr>
              <a:buFont typeface="Wingdings 2" pitchFamily="18" charset="2"/>
              <a:buChar char=""/>
              <a:defRPr sz="120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71450" indent="-171450">
              <a:buClr>
                <a:srgbClr val="B01C2E"/>
              </a:buClr>
              <a:buFont typeface="Wingdings 2" pitchFamily="18" charset="2"/>
              <a:buChar char=""/>
              <a:defRPr sz="1200" baseline="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12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73736" algn="l">
              <a:buClr>
                <a:schemeClr val="accent1"/>
              </a:buClr>
              <a:buFont typeface="Wingdings" pitchFamily="2" charset="2"/>
              <a:buNone/>
              <a:defRPr sz="12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73736" algn="l">
              <a:buClr>
                <a:schemeClr val="accent1"/>
              </a:buClr>
              <a:buFont typeface="Wingdings" pitchFamily="2" charset="2"/>
              <a:buNone/>
              <a:defRPr sz="12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27" name="Text Placeholder 13"/>
          <p:cNvSpPr>
            <a:spLocks noGrp="1"/>
          </p:cNvSpPr>
          <p:nvPr>
            <p:ph type="body" sz="quarter" idx="17"/>
          </p:nvPr>
        </p:nvSpPr>
        <p:spPr>
          <a:xfrm>
            <a:off x="7541684" y="1417325"/>
            <a:ext cx="4047744" cy="461963"/>
          </a:xfrm>
          <a:prstGeom prst="chevron">
            <a:avLst>
              <a:gd name="adj" fmla="val 34831"/>
            </a:avLst>
          </a:prstGeom>
          <a:solidFill>
            <a:srgbClr val="B01C2E"/>
          </a:solidFill>
        </p:spPr>
        <p:txBody>
          <a:bodyPr anchor="ctr"/>
          <a:lstStyle>
            <a:lvl1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71450" indent="-171450">
              <a:buClr>
                <a:srgbClr val="B01C2E"/>
              </a:buClr>
              <a:buFont typeface="Wingdings 2" pitchFamily="18" charset="2"/>
              <a:buChar char=""/>
              <a:defRPr sz="1200" baseline="0"/>
            </a:lvl1pPr>
            <a:lvl2pPr marL="341313" indent="-169863">
              <a:buClr>
                <a:srgbClr val="B01C2E"/>
              </a:buClr>
              <a:buFont typeface="Arial" pitchFamily="34" charset="0"/>
              <a:buChar char="•"/>
              <a:defRPr sz="1200"/>
            </a:lvl2pPr>
            <a:lvl3pPr marL="512763" indent="-171450">
              <a:buClr>
                <a:srgbClr val="B01C2E"/>
              </a:buClr>
              <a:buFont typeface="Arial" pitchFamily="34" charset="0"/>
              <a:buChar char="–"/>
              <a:defRPr sz="1200"/>
            </a:lvl3pPr>
            <a:lvl4pPr marL="682625" indent="-169863">
              <a:buClr>
                <a:srgbClr val="B01C2E"/>
              </a:buClr>
              <a:defRPr sz="1200"/>
            </a:lvl4pPr>
            <a:lvl5pPr marL="854075" indent="-171450">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0" y="1988239"/>
            <a:ext cx="3183381"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73736" indent="-173736">
              <a:lnSpc>
                <a:spcPct val="95000"/>
              </a:lnSpc>
              <a:spcBef>
                <a:spcPts val="720"/>
              </a:spcBef>
              <a:buClr>
                <a:schemeClr val="accent1"/>
              </a:buClr>
              <a:buFont typeface="Wingdings 2" pitchFamily="18" charset="2"/>
              <a:buChar char=""/>
              <a:defRPr sz="1200"/>
            </a:lvl1pPr>
            <a:lvl2pPr marL="347472" indent="-173736">
              <a:lnSpc>
                <a:spcPct val="95000"/>
              </a:lnSpc>
              <a:spcBef>
                <a:spcPts val="300"/>
              </a:spcBef>
              <a:buClr>
                <a:schemeClr val="accent1"/>
              </a:buClr>
              <a:buFont typeface="Arial" pitchFamily="34" charset="0"/>
              <a:buChar char="•"/>
              <a:defRPr sz="1200"/>
            </a:lvl2pPr>
            <a:lvl3pPr marL="521208" indent="-173736">
              <a:lnSpc>
                <a:spcPct val="95000"/>
              </a:lnSpc>
              <a:spcBef>
                <a:spcPts val="300"/>
              </a:spcBef>
              <a:buClr>
                <a:schemeClr val="accent1"/>
              </a:buClr>
              <a:buFont typeface="Arial" pitchFamily="34" charset="0"/>
              <a:buChar char="–"/>
              <a:defRPr sz="1200"/>
            </a:lvl3pPr>
            <a:lvl4pPr marL="685800" indent="-173736">
              <a:lnSpc>
                <a:spcPct val="95000"/>
              </a:lnSpc>
              <a:spcBef>
                <a:spcPts val="300"/>
              </a:spcBef>
              <a:buClr>
                <a:schemeClr val="accent1"/>
              </a:buClr>
              <a:buFont typeface="Arial" pitchFamily="34" charset="0"/>
              <a:buChar char="–"/>
              <a:defRPr sz="1200"/>
            </a:lvl4pPr>
            <a:lvl5pPr marL="914400" indent="-173736">
              <a:lnSpc>
                <a:spcPct val="95000"/>
              </a:lnSpc>
              <a:spcBef>
                <a:spcPts val="300"/>
              </a:spcBef>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1" y="1987175"/>
            <a:ext cx="3725596" cy="320988"/>
          </a:xfrm>
          <a:prstGeom prst="rect">
            <a:avLst/>
          </a:prstGeom>
        </p:spPr>
        <p:txBody>
          <a:bodyPr lIns="91440" rIns="91440" anchor="ctr"/>
          <a:lstStyle>
            <a:lvl1pPr marL="0" indent="0" algn="ctr">
              <a:buNone/>
              <a:defRPr sz="12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9321310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8"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117475" eaLnBrk="0" hangingPunct="0">
              <a:lnSpc>
                <a:spcPct val="95000"/>
              </a:lnSpc>
              <a:defRPr/>
            </a:pPr>
            <a:endParaRPr lang="en-US" sz="180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118872">
              <a:lnSpc>
                <a:spcPct val="95000"/>
              </a:lnSpc>
              <a:spcBef>
                <a:spcPts val="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118872" indent="-118872">
              <a:lnSpc>
                <a:spcPct val="95000"/>
              </a:lnSpc>
              <a:spcBef>
                <a:spcPts val="200"/>
              </a:spcBef>
              <a:buClr>
                <a:srgbClr val="B01C2E"/>
              </a:buClr>
              <a:buFont typeface="Wingdings 2" pitchFamily="18" charset="2"/>
              <a:buChar char=""/>
              <a:defRPr sz="1100" baseline="0">
                <a:solidFill>
                  <a:schemeClr val="tx1"/>
                </a:solidFill>
              </a:defRPr>
            </a:lvl1pPr>
            <a:lvl2pPr marL="118872" indent="0">
              <a:spcBef>
                <a:spcPts val="300"/>
              </a:spcBef>
              <a:buNone/>
              <a:defRPr sz="1200"/>
            </a:lvl2pPr>
          </a:lstStyle>
          <a:p>
            <a:pPr lvl="0"/>
            <a:r>
              <a:rPr lang="en-US"/>
              <a:t>Click to edit Master text styles</a:t>
            </a:r>
          </a:p>
        </p:txBody>
      </p:sp>
      <p:sp>
        <p:nvSpPr>
          <p:cNvPr id="3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843374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7" y="1497014"/>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400"/>
              </a:lnSpc>
              <a:spcBef>
                <a:spcPts val="0"/>
              </a:spcBef>
              <a:buNone/>
              <a:defRPr sz="1200" b="1">
                <a:solidFill>
                  <a:schemeClr val="bg1"/>
                </a:solidFill>
              </a:defRPr>
            </a:lvl1pPr>
            <a:lvl2pPr indent="0" algn="ctr">
              <a:spcBef>
                <a:spcPts val="0"/>
              </a:spcBef>
              <a:buNone/>
              <a:defRPr sz="1200" b="1"/>
            </a:lvl2pPr>
            <a:lvl3pPr indent="0" algn="ctr">
              <a:spcBef>
                <a:spcPts val="0"/>
              </a:spcBef>
              <a:buNone/>
              <a:defRPr sz="1200" b="1"/>
            </a:lvl3pPr>
            <a:lvl4pPr indent="0" algn="ctr">
              <a:spcBef>
                <a:spcPts val="0"/>
              </a:spcBef>
              <a:buNone/>
              <a:defRPr sz="1200" b="1"/>
            </a:lvl4pPr>
            <a:lvl5pPr indent="0" algn="ctr">
              <a:spcBef>
                <a:spcPts val="0"/>
              </a:spcBef>
              <a:buNone/>
              <a:defRPr sz="12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233363" indent="-233363" algn="l">
              <a:spcBef>
                <a:spcPts val="200"/>
              </a:spcBef>
              <a:buClr>
                <a:srgbClr val="B01C2E"/>
              </a:buClr>
              <a:buFont typeface="Wingdings" pitchFamily="2" charset="2"/>
              <a:buChar char="§"/>
              <a:defRPr sz="1200" b="1" baseline="0"/>
            </a:lvl1pPr>
            <a:lvl2pPr marL="338138" indent="-173038">
              <a:spcBef>
                <a:spcPts val="200"/>
              </a:spcBef>
              <a:buClr>
                <a:srgbClr val="B01C2E"/>
              </a:buClr>
              <a:buFont typeface="Arial" pitchFamily="34" charset="0"/>
              <a:buChar char="•"/>
              <a:tabLst/>
              <a:defRPr sz="1200" b="1" baseline="0"/>
            </a:lvl2pPr>
            <a:lvl3pPr marL="502920" indent="-173038">
              <a:spcBef>
                <a:spcPts val="200"/>
              </a:spcBef>
              <a:buClr>
                <a:srgbClr val="B01C2E"/>
              </a:buClr>
              <a:buFont typeface="Arial" pitchFamily="34" charset="0"/>
              <a:buChar char="–"/>
              <a:defRPr sz="1200" b="1" baseline="0"/>
            </a:lvl3pPr>
            <a:lvl4pPr marL="685800" indent="-173736">
              <a:spcBef>
                <a:spcPts val="200"/>
              </a:spcBef>
              <a:buClr>
                <a:srgbClr val="B01C2E"/>
              </a:buClr>
              <a:buFont typeface="Arial" pitchFamily="34" charset="0"/>
              <a:buChar char="–"/>
              <a:tabLst/>
              <a:defRPr sz="1200" b="1"/>
            </a:lvl4pPr>
            <a:lvl5pPr marL="850392" indent="-173736">
              <a:spcBef>
                <a:spcPts val="200"/>
              </a:spcBef>
              <a:buClr>
                <a:srgbClr val="B01C2E"/>
              </a:buClr>
              <a:buFont typeface="Arial" pitchFamily="34" charset="0"/>
              <a:buChar char="–"/>
              <a:defRPr sz="12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4" y="1497016"/>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4" y="298543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4" y="4473858"/>
            <a:ext cx="2018337" cy="1376085"/>
          </a:xfrm>
          <a:prstGeom prst="rect">
            <a:avLst/>
          </a:prstGeom>
          <a:solidFill>
            <a:schemeClr val="bg1"/>
          </a:solidFill>
          <a:ln w="6350">
            <a:solidFill>
              <a:srgbClr val="C0C0C0"/>
            </a:solidFill>
          </a:ln>
        </p:spPr>
        <p:txBody>
          <a:bodyPr lIns="91440" tIns="91440" rIns="91440" bIns="91440" anchor="ctr"/>
          <a:lstStyle>
            <a:lvl1pPr marL="176213" indent="-176213">
              <a:lnSpc>
                <a:spcPct val="95000"/>
              </a:lnSpc>
              <a:spcBef>
                <a:spcPts val="0"/>
              </a:spcBef>
              <a:buClr>
                <a:srgbClr val="B01C2E"/>
              </a:buClr>
              <a:buFont typeface="Wingdings 2" pitchFamily="18" charset="2"/>
              <a:buChar char=""/>
              <a:defRPr sz="1200" baseline="0"/>
            </a:lvl1pPr>
            <a:lvl2pPr marL="342900" indent="-166688">
              <a:lnSpc>
                <a:spcPct val="95000"/>
              </a:lnSpc>
              <a:buClr>
                <a:srgbClr val="B01C2E"/>
              </a:buClr>
              <a:buSzPct val="125000"/>
              <a:buFont typeface="Arial" pitchFamily="34" charset="0"/>
              <a:buChar char="–"/>
              <a:defRPr sz="1200"/>
            </a:lvl2pPr>
            <a:lvl3pPr marL="519113" indent="-176213">
              <a:buClr>
                <a:srgbClr val="B01C2E"/>
              </a:buClr>
              <a:buFont typeface="Arial" pitchFamily="34" charset="0"/>
              <a:buChar char="–"/>
              <a:defRPr sz="1200"/>
            </a:lvl3pPr>
            <a:lvl4pPr marL="685800" indent="-166688">
              <a:buClr>
                <a:srgbClr val="B01C2E"/>
              </a:buClr>
              <a:defRPr sz="1200"/>
            </a:lvl4pPr>
            <a:lvl5pPr marL="914400" indent="-166688">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9855464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5"/>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3" y="3486680"/>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5"/>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8" y="4986243"/>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2" y="1441358"/>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0" y="2622986"/>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4" y="3804614"/>
            <a:ext cx="6413145" cy="950976"/>
          </a:xfrm>
          <a:prstGeom prst="rect">
            <a:avLst/>
          </a:prstGeom>
          <a:solidFill>
            <a:schemeClr val="bg1"/>
          </a:solidFill>
          <a:ln w="12700">
            <a:solidFill>
              <a:schemeClr val="accent1"/>
            </a:solidFill>
          </a:ln>
        </p:spPr>
        <p:txBody>
          <a:bodyPr lIns="137160" tIns="137160" rIns="137160" bIns="137160" anchor="ctr"/>
          <a:lstStyle>
            <a:lvl1pPr marL="176213" marR="0" indent="-176213" algn="l" defTabSz="914400" rtl="0" eaLnBrk="1" fontAlgn="auto" latinLnBrk="0" hangingPunct="1">
              <a:lnSpc>
                <a:spcPct val="100000"/>
              </a:lnSpc>
              <a:spcBef>
                <a:spcPct val="20000"/>
              </a:spcBef>
              <a:spcAft>
                <a:spcPts val="0"/>
              </a:spcAft>
              <a:buClr>
                <a:srgbClr val="B01C2E"/>
              </a:buClr>
              <a:buSzTx/>
              <a:buFont typeface="Wingdings 2" pitchFamily="18" charset="2"/>
              <a:buChar char=""/>
              <a:tabLst/>
              <a:defRPr sz="1200"/>
            </a:lvl1pPr>
            <a:lvl2pPr marL="342900" indent="-166688">
              <a:buClr>
                <a:srgbClr val="B01C2E"/>
              </a:buClr>
              <a:buSzPct val="125000"/>
              <a:defRPr sz="1200"/>
            </a:lvl2pPr>
            <a:lvl3pPr marL="519113" indent="-176213">
              <a:buClr>
                <a:srgbClr val="B01C2E"/>
              </a:buClr>
              <a:buFont typeface="Arial" pitchFamily="34" charset="0"/>
              <a:buChar char="–"/>
              <a:defRPr sz="12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619583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4" y="1782764"/>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8" name="Parallelogram 7"/>
          <p:cNvSpPr/>
          <p:nvPr userDrawn="1"/>
        </p:nvSpPr>
        <p:spPr bwMode="auto">
          <a:xfrm>
            <a:off x="950384" y="5300664"/>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14" name="Parallelogram 13"/>
          <p:cNvSpPr/>
          <p:nvPr userDrawn="1"/>
        </p:nvSpPr>
        <p:spPr bwMode="auto">
          <a:xfrm>
            <a:off x="950384" y="4129089"/>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15" name="Parallelogram 14"/>
          <p:cNvSpPr/>
          <p:nvPr userDrawn="1"/>
        </p:nvSpPr>
        <p:spPr bwMode="auto">
          <a:xfrm>
            <a:off x="950384"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0" name="Content Placeholder 3"/>
          <p:cNvSpPr>
            <a:spLocks noGrp="1"/>
          </p:cNvSpPr>
          <p:nvPr>
            <p:ph sz="half" idx="13"/>
          </p:nvPr>
        </p:nvSpPr>
        <p:spPr>
          <a:xfrm>
            <a:off x="944921" y="5019703"/>
            <a:ext cx="9934099" cy="789371"/>
          </a:xfrm>
          <a:prstGeom prst="parallelogram">
            <a:avLst/>
          </a:prstGeom>
          <a:solidFill>
            <a:schemeClr val="accent1"/>
          </a:solidFill>
          <a:ln w="6350">
            <a:noFill/>
          </a:ln>
        </p:spPr>
        <p:txBody>
          <a:bodyPr lIns="137160" tIns="137160" rIns="137160" bIns="137160" anchor="ctr"/>
          <a:lstStyle>
            <a:lvl1pPr marL="176213" marR="0" indent="-176213"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1" name="Content Placeholder 3"/>
          <p:cNvSpPr>
            <a:spLocks noGrp="1"/>
          </p:cNvSpPr>
          <p:nvPr>
            <p:ph sz="half" idx="14"/>
          </p:nvPr>
        </p:nvSpPr>
        <p:spPr>
          <a:xfrm>
            <a:off x="944921" y="3847016"/>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2" name="Content Placeholder 3"/>
          <p:cNvSpPr>
            <a:spLocks noGrp="1"/>
          </p:cNvSpPr>
          <p:nvPr>
            <p:ph sz="half" idx="15"/>
          </p:nvPr>
        </p:nvSpPr>
        <p:spPr>
          <a:xfrm>
            <a:off x="944921" y="2674335"/>
            <a:ext cx="9934099" cy="789371"/>
          </a:xfrm>
          <a:prstGeom prst="parallelogram">
            <a:avLst/>
          </a:prstGeom>
          <a:solidFill>
            <a:schemeClr val="accent1"/>
          </a:solidFill>
          <a:ln w="6350">
            <a:noFill/>
          </a:ln>
        </p:spPr>
        <p:txBody>
          <a:bodyPr lIns="137160" tIns="137160" rIns="137160" bIns="137160" anchor="ctr"/>
          <a:lstStyle>
            <a:lvl1pPr marL="176213" indent="-176213" algn="ctr">
              <a:buNone/>
              <a:defRPr sz="1200" b="1">
                <a:solidFill>
                  <a:schemeClr val="bg1"/>
                </a:solidFill>
              </a:defRPr>
            </a:lvl1pPr>
            <a:lvl2pPr marL="342900" indent="-166688">
              <a:buSzPct val="125000"/>
              <a:defRPr sz="1400"/>
            </a:lvl2pPr>
            <a:lvl3pPr marL="519113" indent="-176213">
              <a:defRPr sz="1400"/>
            </a:lvl3pPr>
            <a:lvl4pPr marL="685800" indent="-166688">
              <a:defRPr sz="1400"/>
            </a:lvl4pPr>
            <a:lvl5pPr marL="914400" indent="-166688">
              <a:defRPr sz="1400"/>
            </a:lvl5pPr>
            <a:lvl6pPr>
              <a:defRPr sz="1600"/>
            </a:lvl6pPr>
            <a:lvl7pPr>
              <a:defRPr sz="1600"/>
            </a:lvl7pPr>
            <a:lvl8pPr>
              <a:defRPr sz="1600"/>
            </a:lvl8pPr>
            <a:lvl9pPr>
              <a:defRPr sz="1600"/>
            </a:lvl9pPr>
          </a:lstStyle>
          <a:p>
            <a:pPr lvl="0"/>
            <a:r>
              <a:rPr lang="en-US"/>
              <a:t>Click to edit Master text styles</a:t>
            </a:r>
          </a:p>
        </p:txBody>
      </p:sp>
      <p:sp>
        <p:nvSpPr>
          <p:cNvPr id="13"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499582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4"/>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89"/>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3"/>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6" name="Text Placeholder 12"/>
          <p:cNvSpPr>
            <a:spLocks noGrp="1"/>
          </p:cNvSpPr>
          <p:nvPr>
            <p:ph type="body" sz="quarter" idx="15"/>
          </p:nvPr>
        </p:nvSpPr>
        <p:spPr>
          <a:xfrm>
            <a:off x="9195340"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7" name="Text Placeholder 12"/>
          <p:cNvSpPr>
            <a:spLocks noGrp="1"/>
          </p:cNvSpPr>
          <p:nvPr>
            <p:ph type="body" sz="quarter" idx="30"/>
          </p:nvPr>
        </p:nvSpPr>
        <p:spPr>
          <a:xfrm>
            <a:off x="6819046"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8" name="Text Placeholder 12"/>
          <p:cNvSpPr>
            <a:spLocks noGrp="1"/>
          </p:cNvSpPr>
          <p:nvPr>
            <p:ph type="body" sz="quarter" idx="31"/>
          </p:nvPr>
        </p:nvSpPr>
        <p:spPr>
          <a:xfrm>
            <a:off x="4442752" y="1290643"/>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1200" b="1">
                <a:solidFill>
                  <a:schemeClr val="bg1"/>
                </a:solidFill>
              </a:defRPr>
            </a:lvl1pPr>
            <a:lvl2pPr marL="341313" indent="-169863">
              <a:defRPr sz="1200"/>
            </a:lvl2pPr>
            <a:lvl3pPr marL="512763" indent="-171450">
              <a:defRPr sz="1200"/>
            </a:lvl3pPr>
            <a:lvl4pPr marL="682625" indent="-169863">
              <a:defRPr sz="1200"/>
            </a:lvl4pPr>
            <a:lvl5pPr marL="854075" indent="-171450">
              <a:defRPr sz="12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2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71450" indent="-171450">
              <a:buClr>
                <a:srgbClr val="B01C2E"/>
              </a:buClr>
              <a:buFont typeface="Wingdings 2" pitchFamily="18" charset="2"/>
              <a:buChar char=""/>
              <a:defRPr sz="1100" baseline="0"/>
            </a:lvl1pPr>
            <a:lvl2pPr marL="341313" indent="-169863">
              <a:buClr>
                <a:srgbClr val="B01C2E"/>
              </a:buClr>
              <a:buFont typeface="Arial" pitchFamily="34" charset="0"/>
              <a:buChar char="•"/>
              <a:defRPr sz="1000"/>
            </a:lvl2pPr>
            <a:lvl3pPr marL="512763" indent="-171450">
              <a:buClr>
                <a:srgbClr val="B01C2E"/>
              </a:buClr>
              <a:buFont typeface="Arial" pitchFamily="34" charset="0"/>
              <a:buChar char="–"/>
              <a:defRPr sz="1000"/>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3327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a:p>
        </p:txBody>
      </p:sp>
      <p:sp>
        <p:nvSpPr>
          <p:cNvPr id="8" name="Footer Placeholder 12"/>
          <p:cNvSpPr>
            <a:spLocks noGrp="1"/>
          </p:cNvSpPr>
          <p:nvPr>
            <p:ph type="ftr" sz="quarter" idx="20"/>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9375077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5" y="1277938"/>
            <a:ext cx="8824383" cy="582612"/>
          </a:xfrm>
          <a:prstGeom prst="homePlate">
            <a:avLst>
              <a:gd name="adj" fmla="val 39286"/>
            </a:avLst>
          </a:prstGeom>
          <a:solidFill>
            <a:schemeClr val="accent1"/>
          </a:solidFill>
          <a:ln w="12700">
            <a:solidFill>
              <a:srgbClr val="A9A9A9"/>
            </a:solidFill>
            <a:miter lim="800000"/>
            <a:headEnd/>
            <a:tailEnd/>
          </a:ln>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cxnSp>
        <p:nvCxnSpPr>
          <p:cNvPr id="23" name="Straight Connector 9"/>
          <p:cNvCxnSpPr>
            <a:cxnSpLocks noChangeShapeType="1"/>
          </p:cNvCxnSpPr>
          <p:nvPr userDrawn="1"/>
        </p:nvCxnSpPr>
        <p:spPr bwMode="auto">
          <a:xfrm>
            <a:off x="2880784"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3"/>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sp>
        <p:nvSpPr>
          <p:cNvPr id="61" name="Rectangle 31"/>
          <p:cNvSpPr>
            <a:spLocks noChangeArrowheads="1"/>
          </p:cNvSpPr>
          <p:nvPr userDrawn="1"/>
        </p:nvSpPr>
        <p:spPr bwMode="auto">
          <a:xfrm>
            <a:off x="624418" y="1277938"/>
            <a:ext cx="2256367" cy="582612"/>
          </a:xfrm>
          <a:prstGeom prst="rect">
            <a:avLst/>
          </a:prstGeom>
          <a:solidFill>
            <a:srgbClr val="4D4D4D"/>
          </a:solidFill>
          <a:ln w="12700">
            <a:solidFill>
              <a:srgbClr val="A9A9A9"/>
            </a:solidFill>
            <a:miter lim="800000"/>
            <a:headEnd/>
            <a:tailEnd/>
          </a:ln>
        </p:spPr>
        <p:txBody>
          <a:bodyPr lIns="137160" tIns="137160" rIns="228600" bIns="13716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80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2" y="1282930"/>
            <a:ext cx="8496387" cy="294737"/>
          </a:xfrm>
          <a:prstGeom prst="rect">
            <a:avLst/>
          </a:prstGeom>
          <a:ln w="6350">
            <a:noFill/>
          </a:ln>
        </p:spPr>
        <p:txBody>
          <a:bodyPr anchor="ctr"/>
          <a:lstStyle>
            <a:lvl1pPr marL="0" indent="0">
              <a:lnSpc>
                <a:spcPct val="100000"/>
              </a:lnSpc>
              <a:spcBef>
                <a:spcPts val="0"/>
              </a:spcBef>
              <a:buFontTx/>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7" name="Text Placeholder 12"/>
          <p:cNvSpPr>
            <a:spLocks noGrp="1"/>
          </p:cNvSpPr>
          <p:nvPr>
            <p:ph type="body" sz="quarter" idx="31"/>
          </p:nvPr>
        </p:nvSpPr>
        <p:spPr>
          <a:xfrm>
            <a:off x="4021495"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8" name="Text Placeholder 12"/>
          <p:cNvSpPr>
            <a:spLocks noGrp="1"/>
          </p:cNvSpPr>
          <p:nvPr>
            <p:ph type="body" sz="quarter" idx="32"/>
          </p:nvPr>
        </p:nvSpPr>
        <p:spPr>
          <a:xfrm>
            <a:off x="4588796"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29" name="Text Placeholder 12"/>
          <p:cNvSpPr>
            <a:spLocks noGrp="1"/>
          </p:cNvSpPr>
          <p:nvPr>
            <p:ph type="body" sz="quarter" idx="33"/>
          </p:nvPr>
        </p:nvSpPr>
        <p:spPr>
          <a:xfrm>
            <a:off x="2886892"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1" name="Text Placeholder 12"/>
          <p:cNvSpPr>
            <a:spLocks noGrp="1"/>
          </p:cNvSpPr>
          <p:nvPr>
            <p:ph type="body" sz="quarter" idx="35"/>
          </p:nvPr>
        </p:nvSpPr>
        <p:spPr>
          <a:xfrm>
            <a:off x="6290700"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4" name="Text Placeholder 12"/>
          <p:cNvSpPr>
            <a:spLocks noGrp="1"/>
          </p:cNvSpPr>
          <p:nvPr>
            <p:ph type="body" sz="quarter" idx="38"/>
          </p:nvPr>
        </p:nvSpPr>
        <p:spPr>
          <a:xfrm>
            <a:off x="5723399"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6" name="Text Placeholder 12"/>
          <p:cNvSpPr>
            <a:spLocks noGrp="1"/>
          </p:cNvSpPr>
          <p:nvPr>
            <p:ph type="body" sz="quarter" idx="40"/>
          </p:nvPr>
        </p:nvSpPr>
        <p:spPr>
          <a:xfrm>
            <a:off x="9127207"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7" name="Text Placeholder 12"/>
          <p:cNvSpPr>
            <a:spLocks noGrp="1"/>
          </p:cNvSpPr>
          <p:nvPr>
            <p:ph type="body" sz="quarter" idx="41"/>
          </p:nvPr>
        </p:nvSpPr>
        <p:spPr>
          <a:xfrm>
            <a:off x="7425303"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8" name="Text Placeholder 12"/>
          <p:cNvSpPr>
            <a:spLocks noGrp="1"/>
          </p:cNvSpPr>
          <p:nvPr>
            <p:ph type="body" sz="quarter" idx="42"/>
          </p:nvPr>
        </p:nvSpPr>
        <p:spPr>
          <a:xfrm>
            <a:off x="7992604"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39" name="Text Placeholder 12"/>
          <p:cNvSpPr>
            <a:spLocks noGrp="1"/>
          </p:cNvSpPr>
          <p:nvPr>
            <p:ph type="body" sz="quarter" idx="43"/>
          </p:nvPr>
        </p:nvSpPr>
        <p:spPr>
          <a:xfrm>
            <a:off x="9694508"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1" name="Text Placeholder 12"/>
          <p:cNvSpPr>
            <a:spLocks noGrp="1"/>
          </p:cNvSpPr>
          <p:nvPr>
            <p:ph type="body" sz="quarter" idx="45"/>
          </p:nvPr>
        </p:nvSpPr>
        <p:spPr>
          <a:xfrm>
            <a:off x="10829111" y="1574557"/>
            <a:ext cx="552995" cy="294737"/>
          </a:xfrm>
          <a:prstGeom prst="rect">
            <a:avLst/>
          </a:prstGeom>
          <a:ln w="6350">
            <a:noFill/>
          </a:ln>
        </p:spPr>
        <p:txBody>
          <a:bodyPr anchor="ctr"/>
          <a:lstStyle>
            <a:lvl1pPr marL="0" indent="0" algn="ctr">
              <a:lnSpc>
                <a:spcPct val="100000"/>
              </a:lnSpc>
              <a:spcBef>
                <a:spcPts val="0"/>
              </a:spcBef>
              <a:buNone/>
              <a:defRPr sz="9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12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4" name="Text Placeholder 12"/>
          <p:cNvSpPr>
            <a:spLocks noGrp="1"/>
          </p:cNvSpPr>
          <p:nvPr>
            <p:ph type="body" sz="quarter" idx="47"/>
          </p:nvPr>
        </p:nvSpPr>
        <p:spPr>
          <a:xfrm>
            <a:off x="1868569" y="1278088"/>
            <a:ext cx="860776" cy="561107"/>
          </a:xfrm>
          <a:prstGeom prst="rect">
            <a:avLst/>
          </a:prstGeom>
          <a:ln w="6350">
            <a:noFill/>
          </a:ln>
        </p:spPr>
        <p:txBody>
          <a:bodyPr lIns="0" tIns="0" rIns="0" bIns="0" anchor="ctr"/>
          <a:lstStyle>
            <a:lvl1pPr marL="0" marR="0" indent="0" algn="r" defTabSz="914400" rtl="0" eaLnBrk="1" fontAlgn="auto" latinLnBrk="0" hangingPunct="1">
              <a:lnSpc>
                <a:spcPts val="1700"/>
              </a:lnSpc>
              <a:spcBef>
                <a:spcPts val="0"/>
              </a:spcBef>
              <a:spcAft>
                <a:spcPts val="0"/>
              </a:spcAft>
              <a:buClrTx/>
              <a:buSzTx/>
              <a:buFont typeface="Arial" pitchFamily="34" charset="0"/>
              <a:buNone/>
              <a:tabLst/>
              <a:defRPr sz="1200" b="1">
                <a:solidFill>
                  <a:schemeClr val="bg1"/>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73736" indent="-173736" algn="l">
              <a:spcBef>
                <a:spcPts val="200"/>
              </a:spcBef>
              <a:buClr>
                <a:srgbClr val="B01C2E"/>
              </a:buClr>
              <a:buFont typeface="Wingdings" pitchFamily="2" charset="2"/>
              <a:buChar char="§"/>
              <a:defRPr sz="1200" baseline="0"/>
            </a:lvl1pPr>
            <a:lvl2pPr marL="338138" indent="-173038">
              <a:spcBef>
                <a:spcPts val="200"/>
              </a:spcBef>
              <a:buClr>
                <a:srgbClr val="B01C2E"/>
              </a:buClr>
              <a:buFont typeface="Arial" pitchFamily="34" charset="0"/>
              <a:buChar char="•"/>
              <a:tabLst/>
              <a:defRPr sz="1200" baseline="0"/>
            </a:lvl2pPr>
            <a:lvl3pPr marL="502920" indent="-173038">
              <a:spcBef>
                <a:spcPts val="200"/>
              </a:spcBef>
              <a:buClr>
                <a:srgbClr val="B01C2E"/>
              </a:buClr>
              <a:buFont typeface="Arial" pitchFamily="34" charset="0"/>
              <a:buChar char="–"/>
              <a:defRPr sz="1200" baseline="0"/>
            </a:lvl3pPr>
            <a:lvl4pPr marL="685800" indent="-173736">
              <a:spcBef>
                <a:spcPts val="200"/>
              </a:spcBef>
              <a:buClr>
                <a:srgbClr val="B01C2E"/>
              </a:buClr>
              <a:buFont typeface="Arial" pitchFamily="34" charset="0"/>
              <a:buChar char="–"/>
              <a:tabLst/>
              <a:defRPr sz="1200"/>
            </a:lvl4pPr>
            <a:lvl5pPr marL="850392" indent="-173736">
              <a:spcBef>
                <a:spcPts val="200"/>
              </a:spcBef>
              <a:buClr>
                <a:srgbClr val="B01C2E"/>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059831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1"/>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80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800">
              <a:latin typeface="Arial" charset="0"/>
            </a:endParaRPr>
          </a:p>
        </p:txBody>
      </p:sp>
      <p:grpSp>
        <p:nvGrpSpPr>
          <p:cNvPr id="72" name="Group 84"/>
          <p:cNvGrpSpPr>
            <a:grpSpLocks/>
          </p:cNvGrpSpPr>
          <p:nvPr userDrawn="1"/>
        </p:nvGrpSpPr>
        <p:grpSpPr bwMode="auto">
          <a:xfrm>
            <a:off x="590551"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5" y="1566864"/>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400"/>
              </a:lnSpc>
              <a:spcBef>
                <a:spcPts val="1500"/>
              </a:spcBef>
              <a:buClr>
                <a:schemeClr val="accent1"/>
              </a:buClr>
              <a:buFont typeface="Wingdings 2" pitchFamily="18" charset="2"/>
              <a:buNone/>
              <a:defRPr/>
            </a:pPr>
            <a:r>
              <a:rPr lang="en-US" sz="8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5"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400"/>
              </a:lnSpc>
              <a:spcBef>
                <a:spcPts val="1500"/>
              </a:spcBef>
              <a:buClr>
                <a:schemeClr val="accent1"/>
              </a:buClr>
              <a:buFont typeface="Wingdings 2" pitchFamily="18" charset="2"/>
              <a:buNone/>
              <a:defRPr/>
            </a:pPr>
            <a:r>
              <a:rPr lang="en-US" sz="8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4" y="1468439"/>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800"/>
          </a:p>
        </p:txBody>
      </p:sp>
      <p:cxnSp>
        <p:nvCxnSpPr>
          <p:cNvPr id="100" name="Straight Connector 42"/>
          <p:cNvCxnSpPr>
            <a:cxnSpLocks noChangeShapeType="1"/>
          </p:cNvCxnSpPr>
          <p:nvPr userDrawn="1"/>
        </p:nvCxnSpPr>
        <p:spPr bwMode="auto">
          <a:xfrm>
            <a:off x="2061634"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0" name="Text Placeholder 12"/>
          <p:cNvSpPr>
            <a:spLocks noGrp="1"/>
          </p:cNvSpPr>
          <p:nvPr>
            <p:ph type="body" sz="quarter" idx="34"/>
          </p:nvPr>
        </p:nvSpPr>
        <p:spPr>
          <a:xfrm>
            <a:off x="2937751" y="1835813"/>
            <a:ext cx="862519"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1" name="Text Placeholder 12"/>
          <p:cNvSpPr>
            <a:spLocks noGrp="1"/>
          </p:cNvSpPr>
          <p:nvPr>
            <p:ph type="body" sz="quarter" idx="35"/>
          </p:nvPr>
        </p:nvSpPr>
        <p:spPr>
          <a:xfrm>
            <a:off x="3800274" y="1835813"/>
            <a:ext cx="86900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2" name="Text Placeholder 12"/>
          <p:cNvSpPr>
            <a:spLocks noGrp="1"/>
          </p:cNvSpPr>
          <p:nvPr>
            <p:ph type="body" sz="quarter" idx="36"/>
          </p:nvPr>
        </p:nvSpPr>
        <p:spPr>
          <a:xfrm>
            <a:off x="4662791" y="1835813"/>
            <a:ext cx="85603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6" name="Text Placeholder 12"/>
          <p:cNvSpPr>
            <a:spLocks noGrp="1"/>
          </p:cNvSpPr>
          <p:nvPr>
            <p:ph type="body" sz="quarter" idx="40"/>
          </p:nvPr>
        </p:nvSpPr>
        <p:spPr>
          <a:xfrm>
            <a:off x="8112867" y="1835813"/>
            <a:ext cx="869005"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0" name="Text Placeholder 12"/>
          <p:cNvSpPr>
            <a:spLocks noGrp="1"/>
          </p:cNvSpPr>
          <p:nvPr>
            <p:ph type="body" sz="quarter" idx="45"/>
          </p:nvPr>
        </p:nvSpPr>
        <p:spPr>
          <a:xfrm>
            <a:off x="625653" y="223026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1" name="Text Placeholder 12"/>
          <p:cNvSpPr>
            <a:spLocks noGrp="1"/>
          </p:cNvSpPr>
          <p:nvPr>
            <p:ph type="body" sz="quarter" idx="46"/>
          </p:nvPr>
        </p:nvSpPr>
        <p:spPr>
          <a:xfrm>
            <a:off x="625653" y="259557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2" name="Text Placeholder 12"/>
          <p:cNvSpPr>
            <a:spLocks noGrp="1"/>
          </p:cNvSpPr>
          <p:nvPr>
            <p:ph type="body" sz="quarter" idx="47"/>
          </p:nvPr>
        </p:nvSpPr>
        <p:spPr>
          <a:xfrm>
            <a:off x="625653" y="296088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3" name="Text Placeholder 12"/>
          <p:cNvSpPr>
            <a:spLocks noGrp="1"/>
          </p:cNvSpPr>
          <p:nvPr>
            <p:ph type="body" sz="quarter" idx="48"/>
          </p:nvPr>
        </p:nvSpPr>
        <p:spPr>
          <a:xfrm>
            <a:off x="625653" y="332619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4" name="Text Placeholder 12"/>
          <p:cNvSpPr>
            <a:spLocks noGrp="1"/>
          </p:cNvSpPr>
          <p:nvPr>
            <p:ph type="body" sz="quarter" idx="49"/>
          </p:nvPr>
        </p:nvSpPr>
        <p:spPr>
          <a:xfrm>
            <a:off x="625653" y="369150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5" name="Text Placeholder 12"/>
          <p:cNvSpPr>
            <a:spLocks noGrp="1"/>
          </p:cNvSpPr>
          <p:nvPr>
            <p:ph type="body" sz="quarter" idx="50"/>
          </p:nvPr>
        </p:nvSpPr>
        <p:spPr>
          <a:xfrm>
            <a:off x="625653" y="405681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6" name="Text Placeholder 12"/>
          <p:cNvSpPr>
            <a:spLocks noGrp="1"/>
          </p:cNvSpPr>
          <p:nvPr>
            <p:ph type="body" sz="quarter" idx="51"/>
          </p:nvPr>
        </p:nvSpPr>
        <p:spPr>
          <a:xfrm>
            <a:off x="625653" y="5152742"/>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7" name="Text Placeholder 12"/>
          <p:cNvSpPr>
            <a:spLocks noGrp="1"/>
          </p:cNvSpPr>
          <p:nvPr>
            <p:ph type="body" sz="quarter" idx="52"/>
          </p:nvPr>
        </p:nvSpPr>
        <p:spPr>
          <a:xfrm>
            <a:off x="625653" y="442212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8" name="Text Placeholder 12"/>
          <p:cNvSpPr>
            <a:spLocks noGrp="1"/>
          </p:cNvSpPr>
          <p:nvPr>
            <p:ph type="body" sz="quarter" idx="53"/>
          </p:nvPr>
        </p:nvSpPr>
        <p:spPr>
          <a:xfrm>
            <a:off x="625653" y="4787430"/>
            <a:ext cx="1407236" cy="320040"/>
          </a:xfrm>
          <a:prstGeom prst="rect">
            <a:avLst/>
          </a:prstGeom>
          <a:ln w="6350">
            <a:noFill/>
          </a:ln>
        </p:spPr>
        <p:txBody>
          <a:bodyPr anchor="ctr"/>
          <a:lstStyle>
            <a:lvl1pPr marL="0" indent="0" algn="l">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94301C"/>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900" b="1" cap="all" baseline="0">
                <a:solidFill>
                  <a:srgbClr val="B01C2E"/>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60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8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8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900" b="1" cap="all" baseline="0">
                <a:solidFill>
                  <a:srgbClr val="4D4D4D"/>
                </a:solidFill>
              </a:defRPr>
            </a:lvl1pPr>
            <a:lvl2pPr marL="341313" indent="-169863">
              <a:defRPr sz="1000"/>
            </a:lvl2pPr>
            <a:lvl3pPr marL="512763" indent="-171450">
              <a:defRPr sz="1000"/>
            </a:lvl3pPr>
            <a:lvl4pPr marL="682625" indent="-169863">
              <a:defRPr sz="1000"/>
            </a:lvl4pPr>
            <a:lvl5pPr marL="854075" indent="-171450">
              <a:defRPr sz="1000"/>
            </a:lvl5pPr>
          </a:lstStyle>
          <a:p>
            <a:pPr lvl="0"/>
            <a:r>
              <a:rPr lang="en-US"/>
              <a:t>Click to edit Master text styles</a:t>
            </a:r>
          </a:p>
        </p:txBody>
      </p:sp>
      <p:sp>
        <p:nvSpPr>
          <p:cNvPr id="78"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806443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5"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6"/>
            <a:ext cx="7315200" cy="474325"/>
          </a:xfrm>
          <a:prstGeom prst="rect">
            <a:avLst/>
          </a:prstGeom>
        </p:spPr>
        <p:txBody>
          <a:bodyPr/>
          <a:lstStyle>
            <a:lvl1pPr algn="l">
              <a:defRPr sz="12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5"/>
            <a:ext cx="7315200" cy="419268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1000" i="1">
                <a:solidFill>
                  <a:srgbClr val="4D4D4D"/>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220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355934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4" y="1447800"/>
            <a:ext cx="2250831" cy="914400"/>
          </a:xfrm>
          <a:prstGeom prst="rect">
            <a:avLst/>
          </a:prstGeom>
        </p:spPr>
        <p:txBody>
          <a:bodyPr/>
          <a:lstStyle>
            <a:lvl1pPr>
              <a:buNone/>
              <a:defRPr sz="1000"/>
            </a:lvl1pPr>
          </a:lstStyle>
          <a:p>
            <a:pPr lvl="0"/>
            <a:r>
              <a:rPr lang="en-US"/>
              <a:t>Click to edit Master text styles</a:t>
            </a:r>
          </a:p>
        </p:txBody>
      </p:sp>
      <p:sp>
        <p:nvSpPr>
          <p:cNvPr id="9" name="Text Placeholder 11"/>
          <p:cNvSpPr>
            <a:spLocks noGrp="1"/>
          </p:cNvSpPr>
          <p:nvPr>
            <p:ph type="body" sz="quarter" idx="12"/>
          </p:nvPr>
        </p:nvSpPr>
        <p:spPr>
          <a:xfrm>
            <a:off x="603254" y="2667000"/>
            <a:ext cx="2250831" cy="914400"/>
          </a:xfrm>
          <a:prstGeom prst="rect">
            <a:avLst/>
          </a:prstGeom>
        </p:spPr>
        <p:txBody>
          <a:bodyPr/>
          <a:lstStyle>
            <a:lvl1pPr>
              <a:buNone/>
              <a:defRPr sz="1000"/>
            </a:lvl1pPr>
          </a:lstStyle>
          <a:p>
            <a:pPr lvl="0"/>
            <a:r>
              <a:rPr lang="en-US"/>
              <a:t>Click to edit Master text styles</a:t>
            </a:r>
          </a:p>
        </p:txBody>
      </p:sp>
      <p:sp>
        <p:nvSpPr>
          <p:cNvPr id="10" name="Text Placeholder 11"/>
          <p:cNvSpPr>
            <a:spLocks noGrp="1"/>
          </p:cNvSpPr>
          <p:nvPr>
            <p:ph type="body" sz="quarter" idx="13"/>
          </p:nvPr>
        </p:nvSpPr>
        <p:spPr>
          <a:xfrm>
            <a:off x="603254" y="5105400"/>
            <a:ext cx="2250831" cy="914400"/>
          </a:xfrm>
          <a:prstGeom prst="rect">
            <a:avLst/>
          </a:prstGeom>
        </p:spPr>
        <p:txBody>
          <a:bodyPr/>
          <a:lstStyle>
            <a:lvl1pPr>
              <a:buNone/>
              <a:defRPr sz="1000"/>
            </a:lvl1pPr>
          </a:lstStyle>
          <a:p>
            <a:pPr lvl="0"/>
            <a:r>
              <a:rPr lang="en-US"/>
              <a:t>Click to edit Master text styles</a:t>
            </a:r>
          </a:p>
        </p:txBody>
      </p:sp>
      <p:sp>
        <p:nvSpPr>
          <p:cNvPr id="11" name="Text Placeholder 11"/>
          <p:cNvSpPr>
            <a:spLocks noGrp="1"/>
          </p:cNvSpPr>
          <p:nvPr>
            <p:ph type="body" sz="quarter" idx="14"/>
          </p:nvPr>
        </p:nvSpPr>
        <p:spPr>
          <a:xfrm>
            <a:off x="9337923" y="1447800"/>
            <a:ext cx="2250831" cy="914400"/>
          </a:xfrm>
          <a:prstGeom prst="rect">
            <a:avLst/>
          </a:prstGeom>
        </p:spPr>
        <p:txBody>
          <a:bodyPr/>
          <a:lstStyle>
            <a:lvl1pPr>
              <a:buNone/>
              <a:defRPr sz="1000"/>
            </a:lvl1pPr>
          </a:lstStyle>
          <a:p>
            <a:pPr lvl="0"/>
            <a:r>
              <a:rPr lang="en-US"/>
              <a:t>Click to edit Master text styles</a:t>
            </a:r>
          </a:p>
        </p:txBody>
      </p:sp>
      <p:sp>
        <p:nvSpPr>
          <p:cNvPr id="12" name="Text Placeholder 11"/>
          <p:cNvSpPr>
            <a:spLocks noGrp="1"/>
          </p:cNvSpPr>
          <p:nvPr>
            <p:ph type="body" sz="quarter" idx="15"/>
          </p:nvPr>
        </p:nvSpPr>
        <p:spPr>
          <a:xfrm>
            <a:off x="9337923" y="2667000"/>
            <a:ext cx="2250831" cy="914400"/>
          </a:xfrm>
          <a:prstGeom prst="rect">
            <a:avLst/>
          </a:prstGeom>
        </p:spPr>
        <p:txBody>
          <a:bodyPr/>
          <a:lstStyle>
            <a:lvl1pPr>
              <a:buNone/>
              <a:defRPr sz="1000"/>
            </a:lvl1pPr>
          </a:lstStyle>
          <a:p>
            <a:pPr lvl="0"/>
            <a:r>
              <a:rPr lang="en-US"/>
              <a:t>Click to edit Master text styles</a:t>
            </a:r>
          </a:p>
        </p:txBody>
      </p:sp>
      <p:sp>
        <p:nvSpPr>
          <p:cNvPr id="13" name="Text Placeholder 11"/>
          <p:cNvSpPr>
            <a:spLocks noGrp="1"/>
          </p:cNvSpPr>
          <p:nvPr>
            <p:ph type="body" sz="quarter" idx="16"/>
          </p:nvPr>
        </p:nvSpPr>
        <p:spPr>
          <a:xfrm>
            <a:off x="9337923" y="3886200"/>
            <a:ext cx="2250831" cy="914400"/>
          </a:xfrm>
          <a:prstGeom prst="rect">
            <a:avLst/>
          </a:prstGeom>
        </p:spPr>
        <p:txBody>
          <a:bodyPr/>
          <a:lstStyle>
            <a:lvl1pPr>
              <a:buNone/>
              <a:defRPr sz="1000"/>
            </a:lvl1pPr>
          </a:lstStyle>
          <a:p>
            <a:pPr lvl="0"/>
            <a:r>
              <a:rPr lang="en-US"/>
              <a:t>Click to edit Master text styles</a:t>
            </a:r>
          </a:p>
        </p:txBody>
      </p:sp>
      <p:sp>
        <p:nvSpPr>
          <p:cNvPr id="14" name="Text Placeholder 11"/>
          <p:cNvSpPr>
            <a:spLocks noGrp="1"/>
          </p:cNvSpPr>
          <p:nvPr>
            <p:ph type="body" sz="quarter" idx="17"/>
          </p:nvPr>
        </p:nvSpPr>
        <p:spPr>
          <a:xfrm>
            <a:off x="9337923" y="5105400"/>
            <a:ext cx="2250831" cy="914400"/>
          </a:xfrm>
          <a:prstGeom prst="rect">
            <a:avLst/>
          </a:prstGeom>
        </p:spPr>
        <p:txBody>
          <a:bodyPr/>
          <a:lstStyle>
            <a:lvl1pPr>
              <a:buNone/>
              <a:defRPr sz="1000"/>
            </a:lvl1pPr>
          </a:lstStyle>
          <a:p>
            <a:pPr lvl="0"/>
            <a:r>
              <a:rPr lang="en-US"/>
              <a:t>Click to edit Master text styles</a:t>
            </a:r>
          </a:p>
        </p:txBody>
      </p:sp>
      <p:sp>
        <p:nvSpPr>
          <p:cNvPr id="15" name="Text Placeholder 11"/>
          <p:cNvSpPr>
            <a:spLocks noGrp="1"/>
          </p:cNvSpPr>
          <p:nvPr>
            <p:ph type="body" sz="quarter" idx="18"/>
          </p:nvPr>
        </p:nvSpPr>
        <p:spPr>
          <a:xfrm>
            <a:off x="603254" y="3886200"/>
            <a:ext cx="2250831" cy="914400"/>
          </a:xfrm>
          <a:prstGeom prst="rect">
            <a:avLst/>
          </a:prstGeom>
        </p:spPr>
        <p:txBody>
          <a:bodyPr/>
          <a:lstStyle>
            <a:lvl1pPr>
              <a:buNone/>
              <a:defRPr sz="100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701816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6" y="1419225"/>
            <a:ext cx="3376247" cy="4800600"/>
          </a:xfrm>
          <a:prstGeom prst="rect">
            <a:avLst/>
          </a:prstGeom>
        </p:spPr>
        <p:txBody>
          <a:bodyPr/>
          <a:lstStyle>
            <a:lvl1pPr marL="228600" indent="-228600">
              <a:buClr>
                <a:srgbClr val="B01C2E"/>
              </a:buClr>
              <a:buFont typeface="Wingdings 2" pitchFamily="18" charset="2"/>
              <a:buChar char=""/>
              <a:defRPr sz="1100"/>
            </a:lvl1pPr>
            <a:lvl2pPr marL="457200" indent="-228600">
              <a:buClr>
                <a:srgbClr val="B01C2E"/>
              </a:buClr>
              <a:buSzPct val="125000"/>
              <a:buFont typeface="Arial" pitchFamily="34" charset="0"/>
              <a:buChar char="•"/>
              <a:defRPr sz="1100"/>
            </a:lvl2pPr>
            <a:lvl3pPr marL="685800">
              <a:buClr>
                <a:srgbClr val="B01C2E"/>
              </a:buClr>
              <a:buFont typeface="Arial" pitchFamily="34" charset="0"/>
              <a:buChar char="–"/>
              <a:defRPr sz="1100"/>
            </a:lvl3pPr>
            <a:lvl4pPr marL="914400">
              <a:buClr>
                <a:srgbClr val="B01C2E"/>
              </a:buClr>
              <a:buFont typeface="Arial" pitchFamily="34" charset="0"/>
              <a:buChar char="–"/>
              <a:defRPr sz="1100"/>
            </a:lvl4pPr>
            <a:lvl5pPr marL="1143000">
              <a:buClr>
                <a:srgbClr val="B01C2E"/>
              </a:buClr>
              <a:buFont typeface="Arial" pitchFamily="34" charset="0"/>
              <a:buChar cha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946923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5" y="1419225"/>
            <a:ext cx="6815667" cy="4706938"/>
          </a:xfrm>
          <a:prstGeom prst="rect">
            <a:avLst/>
          </a:prstGeom>
        </p:spPr>
        <p:txBody>
          <a:bodyPr/>
          <a:lstStyle>
            <a:lvl1pPr marL="228600" indent="-228600">
              <a:buClr>
                <a:srgbClr val="B01C2E"/>
              </a:buClr>
              <a:buFont typeface="Wingdings 2" pitchFamily="18" charset="2"/>
              <a:buChar char=""/>
              <a:defRPr sz="1200"/>
            </a:lvl1pPr>
            <a:lvl2pPr marL="457200" indent="-228600">
              <a:buClr>
                <a:srgbClr val="B01C2E"/>
              </a:buClr>
              <a:buSzPct val="125000"/>
              <a:buFont typeface="Arial" pitchFamily="34" charset="0"/>
              <a:buChar char="•"/>
              <a:defRPr sz="1200"/>
            </a:lvl2pPr>
            <a:lvl3pPr marL="685800">
              <a:buClr>
                <a:srgbClr val="B01C2E"/>
              </a:buClr>
              <a:buFont typeface="Arial" pitchFamily="34" charset="0"/>
              <a:buChar char="–"/>
              <a:defRPr sz="1200"/>
            </a:lvl3pPr>
            <a:lvl4pPr marL="914400">
              <a:buClr>
                <a:srgbClr val="B01C2E"/>
              </a:buClr>
              <a:buFont typeface="Arial" pitchFamily="34" charset="0"/>
              <a:buChar char="–"/>
              <a:defRPr sz="1200"/>
            </a:lvl4pPr>
            <a:lvl5pPr marL="1143000">
              <a:buClr>
                <a:srgbClr val="B01C2E"/>
              </a:buClr>
              <a:buFont typeface="Arial" pitchFamily="34" charset="0"/>
              <a:buChar cha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1200" i="1">
                <a:solidFill>
                  <a:srgbClr val="666666"/>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506504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228600" indent="-228600">
              <a:buClr>
                <a:srgbClr val="B01C2E"/>
              </a:buClr>
              <a:buFont typeface="Wingdings 2" pitchFamily="18" charset="2"/>
              <a:buChar char=""/>
              <a:defRPr sz="1200"/>
            </a:lvl1pPr>
            <a:lvl2pPr marL="457200" indent="-228600">
              <a:buClr>
                <a:srgbClr val="B01C2E"/>
              </a:buClr>
              <a:buSzPct val="125000"/>
              <a:buFont typeface="Arial" pitchFamily="34" charset="0"/>
              <a:buChar char="•"/>
              <a:defRPr sz="1200"/>
            </a:lvl2pPr>
            <a:lvl3pPr marL="685800">
              <a:buClr>
                <a:srgbClr val="B01C2E"/>
              </a:buClr>
              <a:buFont typeface="Arial" pitchFamily="34" charset="0"/>
              <a:buChar char="–"/>
              <a:defRPr sz="1200"/>
            </a:lvl3pPr>
            <a:lvl4pPr marL="914400">
              <a:buClr>
                <a:srgbClr val="B01C2E"/>
              </a:buClr>
              <a:buFont typeface="Arial" pitchFamily="34" charset="0"/>
              <a:buChar char="–"/>
              <a:defRPr sz="1200"/>
            </a:lvl4pPr>
            <a:lvl5pPr marL="1143000">
              <a:buClr>
                <a:srgbClr val="B01C2E"/>
              </a:buClr>
              <a:buFont typeface="Arial" pitchFamily="34" charset="0"/>
              <a:buChar cha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1200" i="1">
                <a:solidFill>
                  <a:srgbClr val="666666"/>
                </a:solidFill>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912829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3" name="TextBox 13"/>
          <p:cNvSpPr txBox="1">
            <a:spLocks noChangeArrowheads="1"/>
          </p:cNvSpPr>
          <p:nvPr userDrawn="1"/>
        </p:nvSpPr>
        <p:spPr bwMode="auto">
          <a:xfrm>
            <a:off x="2755900" y="1108076"/>
            <a:ext cx="426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00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6"/>
            <a:ext cx="426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100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1200"/>
              </a:lnSpc>
              <a:spcBef>
                <a:spcPts val="0"/>
              </a:spcBef>
              <a:spcAft>
                <a:spcPts val="600"/>
              </a:spcAft>
              <a:buFont typeface="Arial" pitchFamily="34" charset="0"/>
              <a:buChar char=" "/>
              <a:defRPr sz="1000" b="0" baseline="0">
                <a:latin typeface="+mn-lt"/>
              </a:defRPr>
            </a:lvl1pPr>
            <a:lvl2pPr marL="0" indent="0">
              <a:lnSpc>
                <a:spcPts val="1200"/>
              </a:lnSpc>
              <a:spcBef>
                <a:spcPts val="0"/>
              </a:spcBef>
              <a:spcAft>
                <a:spcPts val="1200"/>
              </a:spcAft>
              <a:buFont typeface="Arial" pitchFamily="34" charset="0"/>
              <a:buChar char=" "/>
              <a:defRPr sz="1000" b="1" baseline="0">
                <a:solidFill>
                  <a:srgbClr val="666666"/>
                </a:solidFill>
                <a:latin typeface="Arial" pitchFamily="34" charset="0"/>
              </a:defRPr>
            </a:lvl2pPr>
            <a:lvl3pPr marL="228600" indent="-228600">
              <a:buClr>
                <a:srgbClr val="B01C2E"/>
              </a:buClr>
              <a:buFont typeface="Wingdings 2" pitchFamily="18" charset="2"/>
              <a:buChar char="¡"/>
              <a:defRPr sz="1000" baseline="0">
                <a:latin typeface="Arial" pitchFamily="34" charset="0"/>
              </a:defRPr>
            </a:lvl3pPr>
            <a:lvl4pPr marL="457200" indent="-228600">
              <a:buClr>
                <a:srgbClr val="B01C2E"/>
              </a:buClr>
              <a:buFont typeface="Arial" pitchFamily="34" charset="0"/>
              <a:buChar char="–"/>
              <a:defRPr sz="1000" baseline="0">
                <a:latin typeface="Arial" pitchFamily="34" charset="0"/>
              </a:defRPr>
            </a:lvl4pPr>
            <a:lvl5pPr marL="685800" indent="-228600">
              <a:buClr>
                <a:srgbClr val="B01C2E"/>
              </a:buClr>
              <a:buFont typeface="Arial" pitchFamily="34" charset="0"/>
              <a:buChar char="–"/>
              <a:defRPr sz="100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1000"/>
              </a:lnSpc>
              <a:buNone/>
              <a:defRPr sz="1000" b="0" baseline="0"/>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71450" indent="-171450">
              <a:buClr>
                <a:srgbClr val="B01C2E"/>
              </a:buClr>
              <a:buFont typeface="Wingdings 2" pitchFamily="18" charset="2"/>
              <a:buNone/>
              <a:defRPr sz="1000" b="1" baseline="0">
                <a:solidFill>
                  <a:srgbClr val="B01C2E"/>
                </a:solidFill>
              </a:defRPr>
            </a:lvl1pPr>
            <a:lvl2pPr marL="118872" indent="-118872">
              <a:buClr>
                <a:srgbClr val="B01C2E"/>
              </a:buClr>
              <a:buFont typeface="Wingdings 2" pitchFamily="18" charset="2"/>
              <a:buNone/>
              <a:defRPr sz="1000" b="1" baseline="0">
                <a:solidFill>
                  <a:srgbClr val="B01C2E"/>
                </a:solidFill>
              </a:defRPr>
            </a:lvl2pPr>
            <a:lvl3pPr marL="0" indent="-118872" algn="l" defTabSz="914400" rtl="0" eaLnBrk="1" latinLnBrk="0" hangingPunct="1">
              <a:lnSpc>
                <a:spcPct val="95000"/>
              </a:lnSpc>
              <a:spcBef>
                <a:spcPts val="0"/>
              </a:spcBef>
              <a:spcAft>
                <a:spcPts val="240"/>
              </a:spcAft>
              <a:buClr>
                <a:srgbClr val="B01C2E"/>
              </a:buClr>
              <a:buFont typeface="Wingdings 2" pitchFamily="18" charset="2"/>
              <a:buNone/>
              <a:defRPr lang="en-US" sz="1000" b="1" kern="1200" baseline="0" dirty="0" smtClean="0">
                <a:solidFill>
                  <a:srgbClr val="B01C2E"/>
                </a:solidFill>
                <a:latin typeface="+mn-lt"/>
                <a:ea typeface="+mn-ea"/>
                <a:cs typeface="+mn-cs"/>
              </a:defRPr>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71450" indent="-171450">
              <a:buClr>
                <a:srgbClr val="B01C2E"/>
              </a:buClr>
              <a:buFont typeface="Wingdings 2" pitchFamily="18" charset="2"/>
              <a:buNone/>
              <a:defRPr sz="1000" b="1" baseline="0">
                <a:solidFill>
                  <a:srgbClr val="B01C2E"/>
                </a:solidFill>
              </a:defRPr>
            </a:lvl1pPr>
            <a:lvl2pPr marL="118872" indent="-118872">
              <a:buClr>
                <a:srgbClr val="B01C2E"/>
              </a:buClr>
              <a:buFont typeface="Wingdings 2" pitchFamily="18" charset="2"/>
              <a:buNone/>
              <a:defRPr sz="1000" b="1" baseline="0">
                <a:solidFill>
                  <a:srgbClr val="B01C2E"/>
                </a:solidFill>
              </a:defRPr>
            </a:lvl2pPr>
            <a:lvl3pPr marL="0" indent="-118872" algn="l" defTabSz="914400" rtl="0" eaLnBrk="1" latinLnBrk="0" hangingPunct="1">
              <a:lnSpc>
                <a:spcPct val="95000"/>
              </a:lnSpc>
              <a:spcBef>
                <a:spcPts val="0"/>
              </a:spcBef>
              <a:spcAft>
                <a:spcPts val="240"/>
              </a:spcAft>
              <a:buClr>
                <a:srgbClr val="B01C2E"/>
              </a:buClr>
              <a:buFont typeface="Wingdings 2" pitchFamily="18" charset="2"/>
              <a:buNone/>
              <a:defRPr lang="en-US" sz="1000" b="1" kern="1200" baseline="0" dirty="0" smtClean="0">
                <a:solidFill>
                  <a:srgbClr val="B01C2E"/>
                </a:solidFill>
                <a:latin typeface="+mn-lt"/>
                <a:ea typeface="+mn-ea"/>
                <a:cs typeface="+mn-cs"/>
              </a:defRPr>
            </a:lvl3pPr>
            <a:lvl4pPr marL="682625" indent="-169863">
              <a:buClr>
                <a:srgbClr val="B01C2E"/>
              </a:buClr>
              <a:defRPr sz="1000"/>
            </a:lvl4pPr>
            <a:lvl5pPr marL="854075" indent="-171450">
              <a:buClr>
                <a:srgbClr val="B01C2E"/>
              </a:buClr>
              <a:buFont typeface="Arial" pitchFamily="34" charset="0"/>
              <a:buChar char="–"/>
              <a:defRPr sz="100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240"/>
              </a:spcAft>
              <a:buNone/>
              <a:defRPr sz="1000" b="0"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240"/>
              </a:spcAft>
              <a:buNone/>
              <a:defRPr sz="1000" b="0"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118872" indent="-118872">
              <a:lnSpc>
                <a:spcPct val="95000"/>
              </a:lnSpc>
              <a:spcBef>
                <a:spcPts val="0"/>
              </a:spcBef>
              <a:spcAft>
                <a:spcPts val="200"/>
              </a:spcAft>
              <a:buClr>
                <a:schemeClr val="accent1"/>
              </a:buClr>
              <a:buFont typeface="Wingdings 2" pitchFamily="18" charset="2"/>
              <a:buChar char=""/>
              <a:defRPr sz="1000" baseline="0">
                <a:solidFill>
                  <a:schemeClr val="tx1"/>
                </a:solidFill>
              </a:defRPr>
            </a:lvl1pPr>
            <a:lvl2pPr marL="118872" indent="-118872">
              <a:lnSpc>
                <a:spcPct val="95000"/>
              </a:lnSpc>
              <a:spcBef>
                <a:spcPts val="0"/>
              </a:spcBef>
              <a:spcAft>
                <a:spcPts val="200"/>
              </a:spcAft>
              <a:buClr>
                <a:srgbClr val="B01C2E"/>
              </a:buClr>
              <a:buFont typeface="NSimSun" pitchFamily="49" charset="-122"/>
              <a:buChar char=" "/>
              <a:defRPr sz="1000" baseline="0"/>
            </a:lvl2pPr>
            <a:lvl3pPr marL="118872" indent="-118872">
              <a:lnSpc>
                <a:spcPct val="95000"/>
              </a:lnSpc>
              <a:spcBef>
                <a:spcPts val="0"/>
              </a:spcBef>
              <a:spcAft>
                <a:spcPts val="200"/>
              </a:spcAft>
              <a:buClr>
                <a:srgbClr val="B01C2E"/>
              </a:buClr>
              <a:buFont typeface="Wingdings 2" pitchFamily="18" charset="2"/>
              <a:buChar char="¡"/>
              <a:defRPr sz="100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118872" indent="-118872">
              <a:lnSpc>
                <a:spcPct val="95000"/>
              </a:lnSpc>
              <a:spcBef>
                <a:spcPts val="0"/>
              </a:spcBef>
              <a:spcAft>
                <a:spcPts val="200"/>
              </a:spcAft>
              <a:buClr>
                <a:schemeClr val="accent1"/>
              </a:buClr>
              <a:buFont typeface="Wingdings 2" pitchFamily="18" charset="2"/>
              <a:buChar char=""/>
              <a:defRPr sz="1000" baseline="0">
                <a:solidFill>
                  <a:schemeClr val="tx1"/>
                </a:solidFill>
              </a:defRPr>
            </a:lvl1pPr>
            <a:lvl2pPr marL="118872" indent="-118872">
              <a:lnSpc>
                <a:spcPct val="95000"/>
              </a:lnSpc>
              <a:spcBef>
                <a:spcPts val="0"/>
              </a:spcBef>
              <a:spcAft>
                <a:spcPts val="200"/>
              </a:spcAft>
              <a:buClr>
                <a:srgbClr val="B01C2E"/>
              </a:buClr>
              <a:buFont typeface="Arial" pitchFamily="34" charset="0"/>
              <a:buChar char=" "/>
              <a:defRPr sz="1000" baseline="0"/>
            </a:lvl2pPr>
            <a:lvl3pPr marL="118872" indent="-118872">
              <a:lnSpc>
                <a:spcPct val="95000"/>
              </a:lnSpc>
              <a:spcBef>
                <a:spcPts val="0"/>
              </a:spcBef>
              <a:spcAft>
                <a:spcPts val="200"/>
              </a:spcAft>
              <a:buClr>
                <a:srgbClr val="B01C2E"/>
              </a:buClr>
              <a:buFont typeface="Wingdings 2" pitchFamily="18" charset="2"/>
              <a:buChar char="¡"/>
              <a:defRPr sz="100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113669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5" y="2982769"/>
            <a:ext cx="1904615" cy="934604"/>
          </a:xfrm>
          <a:prstGeom prst="rect">
            <a:avLst/>
          </a:prstGeom>
        </p:spPr>
        <p:txBody>
          <a:bodyPr/>
          <a:lstStyle>
            <a:lvl1pPr marL="0" indent="0">
              <a:lnSpc>
                <a:spcPts val="1000"/>
              </a:lnSpc>
              <a:buNone/>
              <a:defRPr sz="1000" b="1" baseline="0"/>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3" y="1589234"/>
            <a:ext cx="1426633" cy="1330325"/>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7" name="Text Placeholder 11"/>
          <p:cNvSpPr>
            <a:spLocks noGrp="1"/>
          </p:cNvSpPr>
          <p:nvPr>
            <p:ph type="body" sz="quarter" idx="14"/>
          </p:nvPr>
        </p:nvSpPr>
        <p:spPr>
          <a:xfrm>
            <a:off x="623842" y="1246188"/>
            <a:ext cx="10917767" cy="228600"/>
          </a:xfrm>
          <a:prstGeom prst="rect">
            <a:avLst/>
          </a:prstGeom>
        </p:spPr>
        <p:txBody>
          <a:bodyPr/>
          <a:lstStyle>
            <a:lvl1pPr>
              <a:buFontTx/>
              <a:buNone/>
              <a:defRPr sz="12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5"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spcBef>
                <a:spcPts val="0"/>
              </a:spcBef>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2" y="1589234"/>
            <a:ext cx="1426633" cy="1330325"/>
          </a:xfrm>
          <a:prstGeom prst="rect">
            <a:avLst/>
          </a:prstGeom>
        </p:spPr>
        <p:txBody>
          <a:bodyPr/>
          <a:lstStyle>
            <a:lvl1pPr>
              <a:buFont typeface="Wingdings 2" pitchFamily="18" charset="2"/>
              <a:buChar char=""/>
              <a:defRPr lang="en-US" sz="1600" kern="1200" noProof="0">
                <a:solidFill>
                  <a:schemeClr val="tx1"/>
                </a:solidFill>
                <a:latin typeface="+mn-lt"/>
                <a:ea typeface="+mn-ea"/>
                <a:cs typeface="+mn-cs"/>
              </a:defRPr>
            </a:lvl1pPr>
          </a:lstStyle>
          <a:p>
            <a:pPr lvl="0"/>
            <a:r>
              <a:rPr lang="en-US" noProof="0"/>
              <a:t>Drag picture to placeholder or click icon to add</a:t>
            </a:r>
          </a:p>
        </p:txBody>
      </p:sp>
      <p:sp>
        <p:nvSpPr>
          <p:cNvPr id="10" name="Text Placeholder 7"/>
          <p:cNvSpPr>
            <a:spLocks noGrp="1"/>
          </p:cNvSpPr>
          <p:nvPr>
            <p:ph type="body" sz="quarter" idx="17"/>
          </p:nvPr>
        </p:nvSpPr>
        <p:spPr>
          <a:xfrm>
            <a:off x="5133498"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498" y="1589234"/>
            <a:ext cx="1426633" cy="1330325"/>
          </a:xfrm>
          <a:prstGeom prst="rect">
            <a:avLst/>
          </a:prstGeom>
        </p:spPr>
        <p:txBody>
          <a:bodyPr/>
          <a:lstStyle>
            <a:lvl1pPr>
              <a:buFont typeface="Wingdings 2" pitchFamily="18" charset="2"/>
              <a:buChar cha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2" name="Text Placeholder 7"/>
          <p:cNvSpPr>
            <a:spLocks noGrp="1"/>
          </p:cNvSpPr>
          <p:nvPr>
            <p:ph type="body" sz="quarter" idx="19"/>
          </p:nvPr>
        </p:nvSpPr>
        <p:spPr>
          <a:xfrm>
            <a:off x="7322517"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4" y="1589234"/>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4" name="Text Placeholder 7"/>
          <p:cNvSpPr>
            <a:spLocks noGrp="1"/>
          </p:cNvSpPr>
          <p:nvPr>
            <p:ph type="body" sz="quarter" idx="22"/>
          </p:nvPr>
        </p:nvSpPr>
        <p:spPr>
          <a:xfrm>
            <a:off x="9525389" y="2982769"/>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89" y="1589234"/>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6" name="Text Placeholder 7"/>
          <p:cNvSpPr>
            <a:spLocks noGrp="1"/>
          </p:cNvSpPr>
          <p:nvPr>
            <p:ph type="body" sz="quarter" idx="24"/>
          </p:nvPr>
        </p:nvSpPr>
        <p:spPr>
          <a:xfrm>
            <a:off x="769315"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3"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18" name="Text Placeholder 7"/>
          <p:cNvSpPr>
            <a:spLocks noGrp="1"/>
          </p:cNvSpPr>
          <p:nvPr>
            <p:ph type="body" sz="quarter" idx="26"/>
          </p:nvPr>
        </p:nvSpPr>
        <p:spPr>
          <a:xfrm>
            <a:off x="2930625"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spcBef>
                <a:spcPts val="0"/>
              </a:spcBef>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2"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0" name="Text Placeholder 7"/>
          <p:cNvSpPr>
            <a:spLocks noGrp="1"/>
          </p:cNvSpPr>
          <p:nvPr>
            <p:ph type="body" sz="quarter" idx="28"/>
          </p:nvPr>
        </p:nvSpPr>
        <p:spPr>
          <a:xfrm>
            <a:off x="5133498"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498"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2" name="Text Placeholder 7"/>
          <p:cNvSpPr>
            <a:spLocks noGrp="1"/>
          </p:cNvSpPr>
          <p:nvPr>
            <p:ph type="body" sz="quarter" idx="30"/>
          </p:nvPr>
        </p:nvSpPr>
        <p:spPr>
          <a:xfrm>
            <a:off x="7322517"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4" y="3927187"/>
            <a:ext cx="1426633" cy="1330325"/>
          </a:xfrm>
          <a:prstGeom prst="rect">
            <a:avLst/>
          </a:prstGeom>
        </p:spPr>
        <p:txBody>
          <a:bodyPr/>
          <a:lstStyle>
            <a:lvl1pPr>
              <a:defRPr lang="en-US" sz="1600" kern="1200" noProof="0" dirty="0">
                <a:solidFill>
                  <a:schemeClr val="tx1"/>
                </a:solidFill>
                <a:latin typeface="+mn-lt"/>
                <a:ea typeface="+mn-ea"/>
                <a:cs typeface="+mn-cs"/>
              </a:defRPr>
            </a:lvl1pPr>
          </a:lstStyle>
          <a:p>
            <a:pPr lvl="0"/>
            <a:r>
              <a:rPr lang="en-US" noProof="0"/>
              <a:t>Drag picture to placeholder or click icon to add</a:t>
            </a:r>
          </a:p>
        </p:txBody>
      </p:sp>
      <p:sp>
        <p:nvSpPr>
          <p:cNvPr id="24" name="Text Placeholder 7"/>
          <p:cNvSpPr>
            <a:spLocks noGrp="1"/>
          </p:cNvSpPr>
          <p:nvPr>
            <p:ph type="body" sz="quarter" idx="32"/>
          </p:nvPr>
        </p:nvSpPr>
        <p:spPr>
          <a:xfrm>
            <a:off x="9525389" y="5320723"/>
            <a:ext cx="1904615" cy="934604"/>
          </a:xfrm>
          <a:prstGeom prst="rect">
            <a:avLst/>
          </a:prstGeom>
        </p:spPr>
        <p:txBody>
          <a:bodyPr/>
          <a:lstStyle>
            <a:lvl1pPr marL="0" indent="0">
              <a:lnSpc>
                <a:spcPts val="1000"/>
              </a:lnSpc>
              <a:buNone/>
              <a:defRPr sz="1000" b="1"/>
            </a:lvl1pPr>
            <a:lvl2pPr marL="0" indent="0">
              <a:lnSpc>
                <a:spcPts val="1000"/>
              </a:lnSpc>
              <a:buNone/>
              <a:defRPr sz="1000" i="1"/>
            </a:lvl2pPr>
            <a:lvl3pPr marL="0" indent="0">
              <a:lnSpc>
                <a:spcPts val="1000"/>
              </a:lnSpc>
              <a:buFont typeface="Arial" pitchFamily="34" charset="0"/>
              <a:buNone/>
              <a:defRPr sz="1000"/>
            </a:lvl3pPr>
            <a:lvl4pPr marL="0" indent="0">
              <a:lnSpc>
                <a:spcPts val="1000"/>
              </a:lnSpc>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89" y="3962401"/>
            <a:ext cx="1426633" cy="1330325"/>
          </a:xfrm>
          <a:prstGeom prst="rect">
            <a:avLst/>
          </a:prstGeom>
        </p:spPr>
        <p:txBody>
          <a:bodyPr/>
          <a:lstStyle>
            <a:lvl1pPr>
              <a:defRPr lang="en-US" sz="1600" kern="1200" noProof="0" dirty="0">
                <a:solidFill>
                  <a:schemeClr val="tx1"/>
                </a:solidFill>
                <a:latin typeface="+mn-lt"/>
                <a:ea typeface="+mn-ea"/>
                <a:cs typeface="+mn-cs"/>
              </a:defRPr>
            </a:lvl1pPr>
            <a:lvl2pPr>
              <a:defRPr lang="en-US" sz="1600" kern="1200" noProof="0" dirty="0">
                <a:solidFill>
                  <a:schemeClr val="tx1"/>
                </a:solidFill>
                <a:latin typeface="+mn-lt"/>
                <a:ea typeface="+mn-ea"/>
                <a:cs typeface="+mn-cs"/>
              </a:defRPr>
            </a:lvl2pPr>
          </a:lstStyle>
          <a:p>
            <a:pPr lvl="0"/>
            <a:r>
              <a:rPr lang="en-US" noProof="0"/>
              <a:t>Drag picture to placeholder or click icon to add</a:t>
            </a:r>
          </a:p>
        </p:txBody>
      </p:sp>
      <p:sp>
        <p:nvSpPr>
          <p:cNvPr id="26"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2988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1050" b="1">
                <a:solidFill>
                  <a:srgbClr val="C00000"/>
                </a:solidFill>
                <a:latin typeface="Arial" charset="0"/>
                <a:ea typeface="+mn-ea"/>
                <a:cs typeface="+mn-cs"/>
              </a:rPr>
              <a:t>PARTNERS</a:t>
            </a:r>
          </a:p>
        </p:txBody>
      </p:sp>
      <p:sp>
        <p:nvSpPr>
          <p:cNvPr id="11" name="Line 22"/>
          <p:cNvSpPr>
            <a:spLocks noChangeShapeType="1"/>
          </p:cNvSpPr>
          <p:nvPr/>
        </p:nvSpPr>
        <p:spPr bwMode="auto">
          <a:xfrm>
            <a:off x="584201"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1050" b="1">
                <a:solidFill>
                  <a:srgbClr val="C00000"/>
                </a:solidFill>
                <a:latin typeface="Arial" charset="0"/>
                <a:ea typeface="+mn-ea"/>
                <a:cs typeface="+mn-cs"/>
              </a:rPr>
              <a:t>ASSOCIATES</a:t>
            </a:r>
          </a:p>
        </p:txBody>
      </p:sp>
      <p:sp>
        <p:nvSpPr>
          <p:cNvPr id="13" name="Line 24"/>
          <p:cNvSpPr>
            <a:spLocks noChangeShapeType="1"/>
          </p:cNvSpPr>
          <p:nvPr/>
        </p:nvSpPr>
        <p:spPr bwMode="auto">
          <a:xfrm>
            <a:off x="584201"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1200" b="1" baseline="0">
                <a:latin typeface="+mn-lt"/>
              </a:defRPr>
            </a:lvl1pPr>
            <a:lvl2pPr>
              <a:defRPr sz="1200" baseline="0">
                <a:latin typeface="Arial" pitchFamily="34" charset="0"/>
              </a:defRPr>
            </a:lvl2pPr>
            <a:lvl3pPr>
              <a:defRPr sz="1200" baseline="0">
                <a:latin typeface="Arial" pitchFamily="34" charset="0"/>
              </a:defRPr>
            </a:lvl3pPr>
            <a:lvl4pPr>
              <a:defRPr sz="1200" baseline="0">
                <a:latin typeface="Arial" pitchFamily="34" charset="0"/>
              </a:defRPr>
            </a:lvl4pPr>
            <a:lvl5pPr>
              <a:defRPr sz="12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12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158711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208757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386922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914400" rtl="0" eaLnBrk="1" latinLnBrk="0" hangingPunct="1">
              <a:lnSpc>
                <a:spcPct val="100000"/>
              </a:lnSpc>
              <a:spcBef>
                <a:spcPts val="4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914400" rtl="0" eaLnBrk="1" latinLnBrk="0" hangingPunct="1">
              <a:lnSpc>
                <a:spcPct val="100000"/>
              </a:lnSpc>
              <a:spcBef>
                <a:spcPts val="200"/>
              </a:spcBef>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spcBef>
                <a:spcPts val="200"/>
              </a:spcBef>
              <a:buNone/>
              <a:defRPr kumimoji="0" lang="en-US" sz="700"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spcBef>
                <a:spcPts val="200"/>
              </a:spcBef>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914400" rtl="0" eaLnBrk="1" latinLnBrk="0" hangingPunct="1">
              <a:lnSpc>
                <a:spcPct val="100000"/>
              </a:lnSpc>
              <a:spcBef>
                <a:spcPts val="0"/>
              </a:spcBef>
              <a:buNone/>
              <a:defRPr kumimoji="0" lang="en-US" sz="700"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914400" rtl="0" eaLnBrk="1" latinLnBrk="0" hangingPunct="1">
              <a:lnSpc>
                <a:spcPct val="100000"/>
              </a:lnSpc>
              <a:buNone/>
              <a:defRPr kumimoji="0" lang="en-US" sz="8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914400" rtl="0" eaLnBrk="1" latinLnBrk="0" hangingPunct="1">
              <a:lnSpc>
                <a:spcPct val="100000"/>
              </a:lnSpc>
              <a:buNone/>
              <a:defRPr kumimoji="0" lang="en-US" sz="8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2302434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u="none"/>
            </a:lvl1pPr>
            <a:lvl2pPr marL="0" indent="0">
              <a:lnSpc>
                <a:spcPct val="100000"/>
              </a:lnSpc>
              <a:spcBef>
                <a:spcPts val="0"/>
              </a:spcBef>
              <a:buNone/>
              <a:defRPr sz="700" b="0" i="0" u="none">
                <a:solidFill>
                  <a:srgbClr val="808080"/>
                </a:solidFill>
              </a:defRPr>
            </a:lvl2pPr>
            <a:lvl3pPr marL="0" indent="0">
              <a:lnSpc>
                <a:spcPct val="100000"/>
              </a:lnSpc>
              <a:spcBef>
                <a:spcPts val="100"/>
              </a:spcBef>
              <a:buNone/>
              <a:defRPr sz="700" b="0" i="0" u="none">
                <a:solidFill>
                  <a:srgbClr val="808080"/>
                </a:solidFill>
              </a:defRPr>
            </a:lvl3pPr>
            <a:lvl4pPr marL="0" indent="0">
              <a:lnSpc>
                <a:spcPct val="100000"/>
              </a:lnSpc>
              <a:spcBef>
                <a:spcPts val="100"/>
              </a:spcBef>
              <a:buNone/>
              <a:defRPr sz="700" b="0" i="0" u="none">
                <a:solidFill>
                  <a:srgbClr val="808080"/>
                </a:solidFill>
              </a:defRPr>
            </a:lvl4pPr>
            <a:lvl5pPr marL="0" indent="0">
              <a:lnSpc>
                <a:spcPct val="100000"/>
              </a:lnSpc>
              <a:spcBef>
                <a:spcPts val="100"/>
              </a:spcBef>
              <a:buNone/>
              <a:defRPr sz="700"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i="0"/>
            </a:lvl1pPr>
            <a:lvl2pPr marL="0" indent="0">
              <a:lnSpc>
                <a:spcPct val="100000"/>
              </a:lnSpc>
              <a:spcBef>
                <a:spcPts val="0"/>
              </a:spcBef>
              <a:buNone/>
              <a:defRPr sz="700" b="0" i="0">
                <a:solidFill>
                  <a:srgbClr val="808080"/>
                </a:solidFill>
              </a:defRPr>
            </a:lvl2pPr>
            <a:lvl3pPr marL="0" indent="0">
              <a:lnSpc>
                <a:spcPct val="100000"/>
              </a:lnSpc>
              <a:spcBef>
                <a:spcPts val="100"/>
              </a:spcBef>
              <a:buNone/>
              <a:defRPr sz="700" b="0" i="0">
                <a:solidFill>
                  <a:srgbClr val="808080"/>
                </a:solidFill>
              </a:defRPr>
            </a:lvl3pPr>
            <a:lvl4pPr marL="0" indent="0">
              <a:lnSpc>
                <a:spcPct val="100000"/>
              </a:lnSpc>
              <a:spcBef>
                <a:spcPts val="100"/>
              </a:spcBef>
              <a:buNone/>
              <a:defRPr sz="700" b="0" i="0">
                <a:solidFill>
                  <a:srgbClr val="808080"/>
                </a:solidFill>
              </a:defRPr>
            </a:lvl4pPr>
            <a:lvl5pPr marL="0" indent="0">
              <a:lnSpc>
                <a:spcPct val="100000"/>
              </a:lnSpc>
              <a:spcBef>
                <a:spcPts val="100"/>
              </a:spcBef>
              <a:buNone/>
              <a:defRPr sz="700"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chemeClr val="tx1"/>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600"/>
              </a:spcBef>
              <a:buNone/>
              <a:defRPr sz="700" b="1" i="1"/>
            </a:lvl1pPr>
            <a:lvl2pPr marL="0" indent="0">
              <a:lnSpc>
                <a:spcPct val="100000"/>
              </a:lnSpc>
              <a:spcBef>
                <a:spcPts val="0"/>
              </a:spcBef>
              <a:buNone/>
              <a:defRPr sz="700" b="0">
                <a:solidFill>
                  <a:srgbClr val="000000"/>
                </a:solidFill>
              </a:defRPr>
            </a:lvl2pPr>
            <a:lvl3pPr marL="0" indent="0">
              <a:lnSpc>
                <a:spcPct val="100000"/>
              </a:lnSpc>
              <a:spcBef>
                <a:spcPts val="100"/>
              </a:spcBef>
              <a:buNone/>
              <a:defRPr sz="700" b="0" i="1">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9207963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10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600"/>
              </a:spcBef>
              <a:buNone/>
              <a:defRPr sz="800" b="1"/>
            </a:lvl1pPr>
            <a:lvl2pPr marL="0" indent="0">
              <a:lnSpc>
                <a:spcPct val="100000"/>
              </a:lnSpc>
              <a:spcBef>
                <a:spcPts val="100"/>
              </a:spcBef>
              <a:buNone/>
              <a:defRPr sz="700" b="0">
                <a:solidFill>
                  <a:srgbClr val="808080"/>
                </a:solidFill>
              </a:defRPr>
            </a:lvl2pPr>
            <a:lvl3pPr marL="0" indent="0">
              <a:lnSpc>
                <a:spcPct val="100000"/>
              </a:lnSpc>
              <a:spcBef>
                <a:spcPts val="100"/>
              </a:spcBef>
              <a:buNone/>
              <a:defRPr sz="700" b="0">
                <a:solidFill>
                  <a:srgbClr val="808080"/>
                </a:solidFill>
              </a:defRPr>
            </a:lvl3pPr>
            <a:lvl4pPr marL="0" indent="0">
              <a:lnSpc>
                <a:spcPct val="100000"/>
              </a:lnSpc>
              <a:spcBef>
                <a:spcPts val="100"/>
              </a:spcBef>
              <a:buNone/>
              <a:defRPr sz="700" b="0">
                <a:solidFill>
                  <a:srgbClr val="808080"/>
                </a:solidFill>
              </a:defRPr>
            </a:lvl4pPr>
            <a:lvl5pPr marL="0" indent="0">
              <a:lnSpc>
                <a:spcPct val="100000"/>
              </a:lnSpc>
              <a:spcBef>
                <a:spcPts val="10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14886657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914400" rtl="0" eaLnBrk="1" latinLnBrk="0" hangingPunct="1">
              <a:lnSpc>
                <a:spcPct val="100000"/>
              </a:lnSpc>
              <a:spcBef>
                <a:spcPts val="0"/>
              </a:spcBef>
              <a:buClr>
                <a:srgbClr val="9E3039"/>
              </a:buClr>
              <a:buFont typeface="Arial" pitchFamily="34" charset="0"/>
              <a:buNone/>
              <a:defRPr kumimoji="0" lang="en-US" sz="700"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300"/>
              </a:spcBef>
              <a:buNone/>
              <a:defRPr sz="800" b="1"/>
            </a:lvl1pPr>
            <a:lvl2pPr marL="0" indent="0">
              <a:lnSpc>
                <a:spcPct val="100000"/>
              </a:lnSpc>
              <a:spcBef>
                <a:spcPts val="0"/>
              </a:spcBef>
              <a:buNone/>
              <a:defRPr sz="700" b="0">
                <a:solidFill>
                  <a:srgbClr val="808080"/>
                </a:solidFill>
              </a:defRPr>
            </a:lvl2pPr>
            <a:lvl3pPr marL="0" indent="0">
              <a:lnSpc>
                <a:spcPct val="100000"/>
              </a:lnSpc>
              <a:spcBef>
                <a:spcPts val="0"/>
              </a:spcBef>
              <a:buNone/>
              <a:defRPr sz="700" b="0">
                <a:solidFill>
                  <a:srgbClr val="808080"/>
                </a:solidFill>
              </a:defRPr>
            </a:lvl3pPr>
            <a:lvl4pPr marL="0" indent="0">
              <a:lnSpc>
                <a:spcPct val="100000"/>
              </a:lnSpc>
              <a:spcBef>
                <a:spcPts val="0"/>
              </a:spcBef>
              <a:buNone/>
              <a:defRPr sz="700" b="0">
                <a:solidFill>
                  <a:srgbClr val="808080"/>
                </a:solidFill>
              </a:defRPr>
            </a:lvl4pPr>
            <a:lvl5pPr marL="0" indent="0">
              <a:lnSpc>
                <a:spcPct val="100000"/>
              </a:lnSpc>
              <a:spcBef>
                <a:spcPts val="0"/>
              </a:spcBef>
              <a:buNone/>
              <a:defRPr sz="700"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400"/>
              </a:spcBef>
              <a:buNone/>
              <a:defRPr sz="1200" b="1">
                <a:solidFill>
                  <a:srgbClr val="FFFFFF"/>
                </a:solidFill>
              </a:defRPr>
            </a:lvl1pPr>
            <a:lvl2pPr marL="0" indent="0">
              <a:lnSpc>
                <a:spcPct val="100000"/>
              </a:lnSpc>
              <a:spcBef>
                <a:spcPts val="100"/>
              </a:spcBef>
              <a:spcAft>
                <a:spcPts val="200"/>
              </a:spcAft>
              <a:buNone/>
              <a:defRPr sz="800" b="0">
                <a:solidFill>
                  <a:srgbClr val="D9D9D9"/>
                </a:solidFill>
              </a:defRPr>
            </a:lvl2pPr>
            <a:lvl3pPr marL="0" indent="0">
              <a:lnSpc>
                <a:spcPct val="100000"/>
              </a:lnSpc>
              <a:spcBef>
                <a:spcPts val="100"/>
              </a:spcBef>
              <a:spcAft>
                <a:spcPts val="200"/>
              </a:spcAft>
              <a:buNone/>
              <a:defRPr sz="800" b="0">
                <a:solidFill>
                  <a:srgbClr val="D9D9D9"/>
                </a:solidFill>
              </a:defRPr>
            </a:lvl3pPr>
            <a:lvl4pPr marL="0" indent="0">
              <a:lnSpc>
                <a:spcPct val="100000"/>
              </a:lnSpc>
              <a:spcBef>
                <a:spcPts val="100"/>
              </a:spcBef>
              <a:spcAft>
                <a:spcPts val="200"/>
              </a:spcAft>
              <a:buNone/>
              <a:defRPr sz="800" b="0">
                <a:solidFill>
                  <a:srgbClr val="D9D9D9"/>
                </a:solidFill>
              </a:defRPr>
            </a:lvl4pPr>
            <a:lvl5pPr marL="0" indent="0">
              <a:lnSpc>
                <a:spcPct val="100000"/>
              </a:lnSpc>
              <a:spcBef>
                <a:spcPts val="100"/>
              </a:spcBef>
              <a:spcAft>
                <a:spcPts val="200"/>
              </a:spcAft>
              <a:buNone/>
              <a:defRPr sz="8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1"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9900634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Buybacks</a:t>
            </a:r>
          </a:p>
        </p:txBody>
      </p:sp>
      <p:sp>
        <p:nvSpPr>
          <p:cNvPr id="5" name="Rectangle 4"/>
          <p:cNvSpPr>
            <a:spLocks noGrp="1" noChangeArrowheads="1"/>
          </p:cNvSpPr>
          <p:nvPr>
            <p:ph type="sldNum" sz="quarter" idx="11"/>
          </p:nvPr>
        </p:nvSpPr>
        <p:spPr/>
        <p:txBody>
          <a:bodyPr/>
          <a:lstStyle>
            <a:lvl1pPr>
              <a:defRPr/>
            </a:lvl1pPr>
          </a:lstStyle>
          <a:p>
            <a:endParaRPr lang="en-US">
              <a:latin typeface="Calibri"/>
            </a:endParaRPr>
          </a:p>
          <a:p>
            <a:fld id="{32A47CA8-1D40-3C49-82CF-CF2201A41E4F}"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265469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2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89818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12064" y="805002"/>
            <a:ext cx="5386917"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9"/>
          </p:nvPr>
        </p:nvSpPr>
        <p:spPr>
          <a:xfrm>
            <a:off x="6299200" y="814835"/>
            <a:ext cx="5386917" cy="380392"/>
          </a:xfrm>
          <a:prstGeom prst="rect">
            <a:avLst/>
          </a:prstGeom>
          <a:solidFill>
            <a:schemeClr val="accent1">
              <a:lumMod val="40000"/>
              <a:lumOff val="60000"/>
            </a:schemeClr>
          </a:solidFill>
          <a:ln cmpd="sng">
            <a:solidFill>
              <a:srgbClr val="B01C2E"/>
            </a:solidFill>
            <a:prstDash val="solid"/>
          </a:ln>
        </p:spPr>
        <p:txBody>
          <a:bodyPr lIns="91440" rIns="91440" anchor="ct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10"/>
          <p:cNvSpPr>
            <a:spLocks noGrp="1"/>
          </p:cNvSpPr>
          <p:nvPr>
            <p:ph sz="quarter" idx="20"/>
          </p:nvPr>
        </p:nvSpPr>
        <p:spPr>
          <a:xfrm>
            <a:off x="505883" y="1195227"/>
            <a:ext cx="5388864" cy="4955707"/>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6299200" y="1195227"/>
            <a:ext cx="5388864" cy="4955707"/>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Buybacks</a:t>
            </a:r>
          </a:p>
        </p:txBody>
      </p:sp>
      <p:sp>
        <p:nvSpPr>
          <p:cNvPr id="15" name="Rectangle 14"/>
          <p:cNvSpPr/>
          <p:nvPr userDrawn="1"/>
        </p:nvSpPr>
        <p:spPr>
          <a:xfrm>
            <a:off x="512064" y="407060"/>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2"/>
          <p:cNvSpPr>
            <a:spLocks noGrp="1" noChangeArrowheads="1"/>
          </p:cNvSpPr>
          <p:nvPr>
            <p:ph type="title"/>
          </p:nvPr>
        </p:nvSpPr>
        <p:spPr bwMode="gray">
          <a:xfrm>
            <a:off x="512064" y="2"/>
            <a:ext cx="11277600" cy="3895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b="1"/>
            </a:lvl1pPr>
          </a:lstStyle>
          <a:p>
            <a:pPr lvl="0"/>
            <a:r>
              <a:rPr lang="en-US" dirty="0"/>
              <a:t>Click to edit Master title style</a:t>
            </a:r>
          </a:p>
        </p:txBody>
      </p:sp>
    </p:spTree>
    <p:extLst>
      <p:ext uri="{BB962C8B-B14F-4D97-AF65-F5344CB8AC3E}">
        <p14:creationId xmlns:p14="http://schemas.microsoft.com/office/powerpoint/2010/main" val="57093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3"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228600" indent="-228600">
              <a:buClr>
                <a:schemeClr val="accent1"/>
              </a:buClr>
              <a:buFont typeface="Wingdings 2" pitchFamily="18" charset="2"/>
              <a:buChar char=""/>
              <a:defRPr sz="1600"/>
            </a:lvl1pPr>
            <a:lvl2pPr marL="457200" indent="-228600">
              <a:buClr>
                <a:schemeClr val="accent1"/>
              </a:buClr>
              <a:buFont typeface="Arial" pitchFamily="34" charset="0"/>
              <a:buChar char="•"/>
              <a:defRPr lang="en-US" sz="16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600"/>
            </a:lvl3pPr>
            <a:lvl4pPr marL="914400">
              <a:buClr>
                <a:schemeClr val="accent1"/>
              </a:buClr>
              <a:buFont typeface="Arial" pitchFamily="34" charset="0"/>
              <a:buChar char="–"/>
              <a:defRPr sz="1600"/>
            </a:lvl4pPr>
            <a:lvl5pPr marL="1143000">
              <a:buClr>
                <a:schemeClr val="accent1"/>
              </a:buClr>
              <a:buFont typeface="Arial"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Buybacks</a:t>
            </a:r>
          </a:p>
        </p:txBody>
      </p:sp>
    </p:spTree>
    <p:extLst>
      <p:ext uri="{BB962C8B-B14F-4D97-AF65-F5344CB8AC3E}">
        <p14:creationId xmlns:p14="http://schemas.microsoft.com/office/powerpoint/2010/main" val="6254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80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228600" indent="-228600">
              <a:spcBef>
                <a:spcPts val="24"/>
              </a:spcBef>
              <a:buClr>
                <a:schemeClr val="accent1"/>
              </a:buClr>
              <a:buFont typeface="Wingdings 2" pitchFamily="18" charset="2"/>
              <a:buChar char=""/>
              <a:defRPr sz="1200"/>
            </a:lvl1pPr>
            <a:lvl2pPr marL="457200" indent="-22860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685800">
              <a:buClr>
                <a:schemeClr val="accent1"/>
              </a:buClr>
              <a:buFont typeface="Arial" pitchFamily="34" charset="0"/>
              <a:buChar char="–"/>
              <a:defRPr sz="1200"/>
            </a:lvl3pPr>
            <a:lvl4pPr marL="914400">
              <a:buClr>
                <a:schemeClr val="accent1"/>
              </a:buClr>
              <a:buFont typeface="Arial" pitchFamily="34" charset="0"/>
              <a:buChar char="–"/>
              <a:defRPr sz="1200"/>
            </a:lvl4pPr>
            <a:lvl5pPr marL="114300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4"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220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Buybacks</a:t>
            </a:r>
          </a:p>
        </p:txBody>
      </p:sp>
    </p:spTree>
    <p:extLst>
      <p:ext uri="{BB962C8B-B14F-4D97-AF65-F5344CB8AC3E}">
        <p14:creationId xmlns:p14="http://schemas.microsoft.com/office/powerpoint/2010/main" val="20245206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 name="Slide Number Placeholder 9"/>
          <p:cNvSpPr>
            <a:spLocks noGrp="1"/>
          </p:cNvSpPr>
          <p:nvPr>
            <p:ph type="sldNum" sz="quarter" idx="4"/>
          </p:nvPr>
        </p:nvSpPr>
        <p:spPr>
          <a:xfrm>
            <a:off x="11480800" y="6436634"/>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a:p>
        </p:txBody>
      </p:sp>
      <p:sp>
        <p:nvSpPr>
          <p:cNvPr id="13" name="Footer Placeholder 12"/>
          <p:cNvSpPr>
            <a:spLocks noGrp="1"/>
          </p:cNvSpPr>
          <p:nvPr>
            <p:ph type="ftr" sz="quarter" idx="3"/>
          </p:nvPr>
        </p:nvSpPr>
        <p:spPr>
          <a:xfrm>
            <a:off x="4165600" y="6442487"/>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800" smtClean="0">
                <a:solidFill>
                  <a:srgbClr val="898989"/>
                </a:solidFill>
                <a:latin typeface="+mn-lt"/>
                <a:ea typeface="+mn-ea"/>
              </a:defRPr>
            </a:lvl1pPr>
          </a:lstStyle>
          <a:p>
            <a:pPr>
              <a:defRPr/>
            </a:pPr>
            <a:r>
              <a:rPr lang="en-US" dirty="0"/>
              <a:t>Buybacks</a:t>
            </a:r>
          </a:p>
        </p:txBody>
      </p:sp>
      <p:sp>
        <p:nvSpPr>
          <p:cNvPr id="9" name="Footer Placeholder 3"/>
          <p:cNvSpPr txBox="1">
            <a:spLocks/>
          </p:cNvSpPr>
          <p:nvPr userDrawn="1"/>
        </p:nvSpPr>
        <p:spPr>
          <a:xfrm>
            <a:off x="96545" y="6423028"/>
            <a:ext cx="3149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dirty="0">
                <a:latin typeface="+mn-lt"/>
              </a:rPr>
              <a:t>CF</a:t>
            </a:r>
            <a:r>
              <a:rPr lang="en-US" sz="800" baseline="0" dirty="0">
                <a:latin typeface="+mn-lt"/>
              </a:rPr>
              <a:t>_Buybacks_25</a:t>
            </a:r>
            <a:endParaRPr lang="en-US" sz="800" dirty="0">
              <a:latin typeface="+mn-lt"/>
            </a:endParaRPr>
          </a:p>
        </p:txBody>
      </p:sp>
    </p:spTree>
    <p:extLst>
      <p:ext uri="{BB962C8B-B14F-4D97-AF65-F5344CB8AC3E}">
        <p14:creationId xmlns:p14="http://schemas.microsoft.com/office/powerpoint/2010/main" val="371776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15"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Arial" charset="0"/>
        </a:defRPr>
      </a:lvl6pPr>
      <a:lvl7pPr marL="914400" algn="ctr" rtl="0" eaLnBrk="1" fontAlgn="base" hangingPunct="1">
        <a:spcBef>
          <a:spcPct val="0"/>
        </a:spcBef>
        <a:spcAft>
          <a:spcPct val="0"/>
        </a:spcAft>
        <a:defRPr sz="4400">
          <a:solidFill>
            <a:schemeClr val="tx1"/>
          </a:solidFill>
          <a:latin typeface="Arial" charset="0"/>
        </a:defRPr>
      </a:lvl7pPr>
      <a:lvl8pPr marL="1371600" algn="ctr" rtl="0" eaLnBrk="1" fontAlgn="base" hangingPunct="1">
        <a:spcBef>
          <a:spcPct val="0"/>
        </a:spcBef>
        <a:spcAft>
          <a:spcPct val="0"/>
        </a:spcAft>
        <a:defRPr sz="4400">
          <a:solidFill>
            <a:schemeClr val="tx1"/>
          </a:solidFill>
          <a:latin typeface="Arial" charset="0"/>
        </a:defRPr>
      </a:lvl8pPr>
      <a:lvl9pPr marL="1828800" algn="ctr"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492760" indent="-342900">
              <a:lnSpc>
                <a:spcPts val="3180"/>
              </a:lnSpc>
            </a:pPr>
            <a:r>
              <a:rPr lang="en-US" sz="2800" dirty="0">
                <a:latin typeface="+mn-lt"/>
              </a:rPr>
              <a:t>What can a company do with its earnings?</a:t>
            </a:r>
          </a:p>
          <a:p>
            <a:pPr marL="721360" lvl="1" indent="-342900">
              <a:lnSpc>
                <a:spcPts val="3180"/>
              </a:lnSpc>
            </a:pPr>
            <a:r>
              <a:rPr lang="en-US" sz="2400" dirty="0">
                <a:latin typeface="+mn-lt"/>
              </a:rPr>
              <a:t>Retain them and then either spend or reinvest </a:t>
            </a:r>
          </a:p>
          <a:p>
            <a:pPr marL="721360" lvl="1" indent="-342900">
              <a:lnSpc>
                <a:spcPts val="3180"/>
              </a:lnSpc>
            </a:pPr>
            <a:r>
              <a:rPr lang="en-US" sz="2400" dirty="0">
                <a:latin typeface="+mn-lt"/>
              </a:rPr>
              <a:t>Pay off liabilities</a:t>
            </a:r>
          </a:p>
          <a:p>
            <a:pPr marL="721360" lvl="1" indent="-342900">
              <a:lnSpc>
                <a:spcPts val="3180"/>
              </a:lnSpc>
            </a:pPr>
            <a:r>
              <a:rPr lang="en-US" sz="2400" b="1" dirty="0">
                <a:solidFill>
                  <a:srgbClr val="0070C0"/>
                </a:solidFill>
                <a:latin typeface="+mn-lt"/>
              </a:rPr>
              <a:t>Pay dividends</a:t>
            </a:r>
          </a:p>
          <a:p>
            <a:pPr marL="949960" lvl="2" indent="-342900">
              <a:lnSpc>
                <a:spcPts val="3180"/>
              </a:lnSpc>
            </a:pPr>
            <a:r>
              <a:rPr lang="en-US" sz="2400" b="1" dirty="0">
                <a:solidFill>
                  <a:srgbClr val="FF0000"/>
                </a:solidFill>
                <a:latin typeface="+mn-lt"/>
              </a:rPr>
              <a:t>Cash</a:t>
            </a:r>
          </a:p>
          <a:p>
            <a:pPr marL="949960" lvl="2" indent="-342900">
              <a:lnSpc>
                <a:spcPts val="3180"/>
              </a:lnSpc>
            </a:pPr>
            <a:r>
              <a:rPr lang="en-US" sz="2400" b="1" dirty="0">
                <a:solidFill>
                  <a:srgbClr val="FF0000"/>
                </a:solidFill>
                <a:latin typeface="+mn-lt"/>
              </a:rPr>
              <a:t>Property (rarely), but spinoffs of shares of a subsidiary </a:t>
            </a:r>
          </a:p>
          <a:p>
            <a:pPr marL="721360" lvl="1" indent="-342900">
              <a:lnSpc>
                <a:spcPts val="3180"/>
              </a:lnSpc>
            </a:pPr>
            <a:r>
              <a:rPr lang="en-US" sz="2400" b="1" dirty="0">
                <a:solidFill>
                  <a:srgbClr val="0070C0"/>
                </a:solidFill>
                <a:latin typeface="+mn-lt"/>
              </a:rPr>
              <a:t>Repurchase shares from shareholders</a:t>
            </a:r>
          </a:p>
          <a:p>
            <a:pPr marL="949960" lvl="2" indent="-342900">
              <a:lnSpc>
                <a:spcPts val="3180"/>
              </a:lnSpc>
            </a:pPr>
            <a:r>
              <a:rPr lang="en-US" sz="2400" b="1" dirty="0">
                <a:solidFill>
                  <a:srgbClr val="FF0000"/>
                </a:solidFill>
                <a:latin typeface="+mn-lt"/>
              </a:rPr>
              <a:t>Market transaction</a:t>
            </a:r>
          </a:p>
          <a:p>
            <a:pPr marL="949960" lvl="2" indent="-342900">
              <a:lnSpc>
                <a:spcPts val="3180"/>
              </a:lnSpc>
            </a:pPr>
            <a:r>
              <a:rPr lang="en-US" sz="2400" b="1" dirty="0">
                <a:solidFill>
                  <a:srgbClr val="FF0000"/>
                </a:solidFill>
                <a:latin typeface="+mn-lt"/>
              </a:rPr>
              <a:t>Directly (tender offer)</a:t>
            </a:r>
          </a:p>
          <a:p>
            <a:endParaRPr lang="en-US" dirty="0">
              <a:latin typeface="+mn-lt"/>
            </a:endParaRPr>
          </a:p>
        </p:txBody>
      </p:sp>
      <p:sp>
        <p:nvSpPr>
          <p:cNvPr id="4" name="Title 3"/>
          <p:cNvSpPr>
            <a:spLocks noGrp="1"/>
          </p:cNvSpPr>
          <p:nvPr>
            <p:ph type="title"/>
          </p:nvPr>
        </p:nvSpPr>
        <p:spPr/>
        <p:txBody>
          <a:bodyPr/>
          <a:lstStyle/>
          <a:p>
            <a:r>
              <a:rPr lang="en-US" dirty="0"/>
              <a:t>Equity Payouts: Dividends and Share Repurchases</a:t>
            </a:r>
          </a:p>
        </p:txBody>
      </p:sp>
      <p:sp>
        <p:nvSpPr>
          <p:cNvPr id="2" name="Slide Number Placeholder 1"/>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231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Pro rata distribution to shareholders (but preferred dividends to </a:t>
            </a:r>
            <a:r>
              <a:rPr lang="en-US" dirty="0" err="1"/>
              <a:t>prd</a:t>
            </a:r>
            <a:r>
              <a:rPr lang="en-US" dirty="0"/>
              <a:t> shareholders)</a:t>
            </a:r>
          </a:p>
          <a:p>
            <a:r>
              <a:rPr lang="en-US" dirty="0"/>
              <a:t>Cash or (rarely) property</a:t>
            </a:r>
          </a:p>
          <a:p>
            <a:r>
              <a:rPr lang="en-US" i="1" dirty="0"/>
              <a:t>On October 15, 2025, Costco announced that its Board of Directors has declared a quarterly cash dividend on Costco common stock of $1.30 per share. The quarterly dividend is payable November 14, 2025, to shareholders of record at the close of business on October 31, 2025.</a:t>
            </a:r>
          </a:p>
          <a:p>
            <a:pPr lvl="2"/>
            <a:r>
              <a:rPr lang="en-US" dirty="0"/>
              <a:t>Declaration (announcement) date [10/15]</a:t>
            </a:r>
          </a:p>
          <a:p>
            <a:pPr lvl="2"/>
            <a:r>
              <a:rPr lang="en-US" dirty="0"/>
              <a:t>Cum-dividend date [10/30]</a:t>
            </a:r>
          </a:p>
          <a:p>
            <a:pPr lvl="2"/>
            <a:r>
              <a:rPr lang="en-US" dirty="0"/>
              <a:t>Ex-dividend date [10/31]</a:t>
            </a:r>
          </a:p>
          <a:p>
            <a:pPr lvl="2"/>
            <a:r>
              <a:rPr lang="en-US" dirty="0"/>
              <a:t>Record date [10/31]</a:t>
            </a:r>
          </a:p>
          <a:p>
            <a:pPr lvl="2"/>
            <a:r>
              <a:rPr lang="en-US" dirty="0"/>
              <a:t>Payment date [11/14]</a:t>
            </a:r>
          </a:p>
          <a:p>
            <a:r>
              <a:rPr lang="en-US" dirty="0"/>
              <a:t>T+1 Settlement</a:t>
            </a:r>
          </a:p>
          <a:p>
            <a:r>
              <a:rPr lang="en-US" dirty="0"/>
              <a:t>Stock splits and reverse stock splits</a:t>
            </a:r>
          </a:p>
          <a:p>
            <a:pPr lvl="1"/>
            <a:r>
              <a:rPr lang="en-US" dirty="0"/>
              <a:t>Price effects?</a:t>
            </a:r>
          </a:p>
        </p:txBody>
      </p:sp>
      <p:sp>
        <p:nvSpPr>
          <p:cNvPr id="3" name="Title 2"/>
          <p:cNvSpPr>
            <a:spLocks noGrp="1"/>
          </p:cNvSpPr>
          <p:nvPr>
            <p:ph type="title"/>
          </p:nvPr>
        </p:nvSpPr>
        <p:spPr/>
        <p:txBody>
          <a:bodyPr/>
          <a:lstStyle/>
          <a:p>
            <a:r>
              <a:rPr lang="en-US" dirty="0"/>
              <a:t>Dividend</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10</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3559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Auction-based repurchase</a:t>
            </a:r>
          </a:p>
          <a:p>
            <a:r>
              <a:rPr lang="en-US" dirty="0"/>
              <a:t>Private negotiations </a:t>
            </a:r>
          </a:p>
          <a:p>
            <a:r>
              <a:rPr lang="en-US" b="1" dirty="0"/>
              <a:t>Open-market Repurchase (most common)</a:t>
            </a:r>
          </a:p>
          <a:p>
            <a:pPr lvl="1"/>
            <a:r>
              <a:rPr lang="en-US" i="1" dirty="0"/>
              <a:t>The company announces a new $20 billion share repurchase program to replace its existing authorization and expects to utilize the new authorization over an approximate two-year period.  </a:t>
            </a:r>
            <a:r>
              <a:rPr lang="en-US" dirty="0"/>
              <a:t>Walmart (Oct. 2017)</a:t>
            </a:r>
          </a:p>
          <a:p>
            <a:r>
              <a:rPr lang="en-US" dirty="0"/>
              <a:t>Rule 10b-18 Safe Harbor (</a:t>
            </a:r>
            <a:r>
              <a:rPr lang="en-US" b="1" dirty="0"/>
              <a:t>very, very</a:t>
            </a:r>
            <a:r>
              <a:rPr lang="en-US" dirty="0"/>
              <a:t> abbreviated)</a:t>
            </a:r>
          </a:p>
          <a:p>
            <a:pPr lvl="1"/>
            <a:r>
              <a:rPr lang="en-US" dirty="0"/>
              <a:t>Must purchase all shares from single broker on any single day</a:t>
            </a:r>
          </a:p>
          <a:p>
            <a:pPr lvl="1"/>
            <a:r>
              <a:rPr lang="en-US" dirty="0"/>
              <a:t>Limits on when during the day purchases can be made</a:t>
            </a:r>
          </a:p>
          <a:p>
            <a:pPr lvl="1"/>
            <a:r>
              <a:rPr lang="en-US" dirty="0"/>
              <a:t>Limits on the purchase price</a:t>
            </a:r>
          </a:p>
          <a:p>
            <a:pPr lvl="1"/>
            <a:r>
              <a:rPr lang="en-US" dirty="0"/>
              <a:t>Can’t exceed 25% of ADTV over prior 4 weeks</a:t>
            </a:r>
          </a:p>
          <a:p>
            <a:r>
              <a:rPr lang="en-US" dirty="0"/>
              <a:t>SEC’s Share Repurchase Disclosure Modernization Rule vacated by 5</a:t>
            </a:r>
            <a:r>
              <a:rPr lang="en-US" baseline="30000" dirty="0"/>
              <a:t>th</a:t>
            </a:r>
            <a:r>
              <a:rPr lang="en-US" dirty="0"/>
              <a:t> Cir in Dec. 2023</a:t>
            </a:r>
          </a:p>
          <a:p>
            <a:r>
              <a:rPr lang="en-US" dirty="0"/>
              <a:t>Where can you find information about share buybacks on the financials?</a:t>
            </a:r>
          </a:p>
        </p:txBody>
      </p:sp>
      <p:sp>
        <p:nvSpPr>
          <p:cNvPr id="3" name="Title 2"/>
          <p:cNvSpPr>
            <a:spLocks noGrp="1"/>
          </p:cNvSpPr>
          <p:nvPr>
            <p:ph type="title"/>
          </p:nvPr>
        </p:nvSpPr>
        <p:spPr/>
        <p:txBody>
          <a:bodyPr/>
          <a:lstStyle/>
          <a:p>
            <a:r>
              <a:rPr lang="en-US" sz="2400" dirty="0">
                <a:latin typeface="+mn-lt"/>
              </a:rPr>
              <a:t>Stock Repurchases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11</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6454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95733-08F5-064D-9AB5-6A090150D050}"/>
              </a:ext>
            </a:extLst>
          </p:cNvPr>
          <p:cNvSpPr>
            <a:spLocks noGrp="1"/>
          </p:cNvSpPr>
          <p:nvPr>
            <p:ph type="title"/>
          </p:nvPr>
        </p:nvSpPr>
        <p:spPr/>
        <p:txBody>
          <a:bodyPr/>
          <a:lstStyle/>
          <a:p>
            <a:r>
              <a:rPr lang="en-US" dirty="0"/>
              <a:t>Apple FY 2025 10-K</a:t>
            </a:r>
          </a:p>
        </p:txBody>
      </p:sp>
      <p:sp>
        <p:nvSpPr>
          <p:cNvPr id="4" name="Slide Number Placeholder 3">
            <a:extLst>
              <a:ext uri="{FF2B5EF4-FFF2-40B4-BE49-F238E27FC236}">
                <a16:creationId xmlns:a16="http://schemas.microsoft.com/office/drawing/2014/main" id="{2269C727-5D9E-2D4D-B520-119B7343455D}"/>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a:p>
        </p:txBody>
      </p:sp>
      <p:sp>
        <p:nvSpPr>
          <p:cNvPr id="5" name="Footer Placeholder 4">
            <a:extLst>
              <a:ext uri="{FF2B5EF4-FFF2-40B4-BE49-F238E27FC236}">
                <a16:creationId xmlns:a16="http://schemas.microsoft.com/office/drawing/2014/main" id="{281B27FD-F1BB-4044-85A9-79409B8183FA}"/>
              </a:ext>
            </a:extLst>
          </p:cNvPr>
          <p:cNvSpPr>
            <a:spLocks noGrp="1"/>
          </p:cNvSpPr>
          <p:nvPr>
            <p:ph type="ftr" sz="quarter" idx="11"/>
          </p:nvPr>
        </p:nvSpPr>
        <p:spPr/>
        <p:txBody>
          <a:bodyPr/>
          <a:lstStyle/>
          <a:p>
            <a:pPr>
              <a:defRPr/>
            </a:pPr>
            <a:r>
              <a:rPr lang="en-US"/>
              <a:t>Buybacks</a:t>
            </a:r>
            <a:endParaRPr lang="en-US" dirty="0"/>
          </a:p>
        </p:txBody>
      </p:sp>
      <p:pic>
        <p:nvPicPr>
          <p:cNvPr id="6" name="Picture 5" descr="A close up of a text&#10;&#10;AI-generated content may be incorrect.">
            <a:extLst>
              <a:ext uri="{FF2B5EF4-FFF2-40B4-BE49-F238E27FC236}">
                <a16:creationId xmlns:a16="http://schemas.microsoft.com/office/drawing/2014/main" id="{E69EC58D-4A28-13E7-58C6-DD048F77D702}"/>
              </a:ext>
            </a:extLst>
          </p:cNvPr>
          <p:cNvPicPr>
            <a:picLocks noChangeAspect="1"/>
          </p:cNvPicPr>
          <p:nvPr/>
        </p:nvPicPr>
        <p:blipFill>
          <a:blip r:embed="rId2"/>
          <a:stretch>
            <a:fillRect/>
          </a:stretch>
        </p:blipFill>
        <p:spPr>
          <a:xfrm>
            <a:off x="512063" y="677606"/>
            <a:ext cx="11277599" cy="2419812"/>
          </a:xfrm>
          <a:prstGeom prst="rect">
            <a:avLst/>
          </a:prstGeom>
        </p:spPr>
      </p:pic>
      <p:pic>
        <p:nvPicPr>
          <p:cNvPr id="10" name="Picture 9" descr="A close up of a document&#10;&#10;AI-generated content may be incorrect.">
            <a:extLst>
              <a:ext uri="{FF2B5EF4-FFF2-40B4-BE49-F238E27FC236}">
                <a16:creationId xmlns:a16="http://schemas.microsoft.com/office/drawing/2014/main" id="{97931F88-4445-F50F-69BC-9155DBADCEC1}"/>
              </a:ext>
            </a:extLst>
          </p:cNvPr>
          <p:cNvPicPr>
            <a:picLocks noChangeAspect="1"/>
          </p:cNvPicPr>
          <p:nvPr/>
        </p:nvPicPr>
        <p:blipFill>
          <a:blip r:embed="rId3"/>
          <a:stretch>
            <a:fillRect/>
          </a:stretch>
        </p:blipFill>
        <p:spPr>
          <a:xfrm>
            <a:off x="512063" y="3359511"/>
            <a:ext cx="11277599" cy="2820883"/>
          </a:xfrm>
          <a:prstGeom prst="rect">
            <a:avLst/>
          </a:prstGeom>
        </p:spPr>
      </p:pic>
      <p:cxnSp>
        <p:nvCxnSpPr>
          <p:cNvPr id="12" name="Straight Connector 11">
            <a:extLst>
              <a:ext uri="{FF2B5EF4-FFF2-40B4-BE49-F238E27FC236}">
                <a16:creationId xmlns:a16="http://schemas.microsoft.com/office/drawing/2014/main" id="{3D1B9117-7F7C-1DE3-6F45-44D25EB437C3}"/>
              </a:ext>
            </a:extLst>
          </p:cNvPr>
          <p:cNvCxnSpPr>
            <a:cxnSpLocks/>
          </p:cNvCxnSpPr>
          <p:nvPr/>
        </p:nvCxnSpPr>
        <p:spPr>
          <a:xfrm>
            <a:off x="4165600" y="2094271"/>
            <a:ext cx="505214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5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66A6-4E61-B34E-82D3-F49705D47CC3}"/>
              </a:ext>
            </a:extLst>
          </p:cNvPr>
          <p:cNvSpPr>
            <a:spLocks noGrp="1"/>
          </p:cNvSpPr>
          <p:nvPr>
            <p:ph type="title"/>
          </p:nvPr>
        </p:nvSpPr>
        <p:spPr/>
        <p:txBody>
          <a:bodyPr/>
          <a:lstStyle/>
          <a:p>
            <a:r>
              <a:rPr lang="en-US" dirty="0"/>
              <a:t>Apple FY 2025 10-K: CF (Financing); Retained Earnings</a:t>
            </a:r>
          </a:p>
        </p:txBody>
      </p:sp>
      <p:sp>
        <p:nvSpPr>
          <p:cNvPr id="4" name="Slide Number Placeholder 3">
            <a:extLst>
              <a:ext uri="{FF2B5EF4-FFF2-40B4-BE49-F238E27FC236}">
                <a16:creationId xmlns:a16="http://schemas.microsoft.com/office/drawing/2014/main" id="{35672F43-A28B-AC47-A064-F9FDEF36136A}"/>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a:p>
        </p:txBody>
      </p:sp>
      <p:sp>
        <p:nvSpPr>
          <p:cNvPr id="5" name="Footer Placeholder 4">
            <a:extLst>
              <a:ext uri="{FF2B5EF4-FFF2-40B4-BE49-F238E27FC236}">
                <a16:creationId xmlns:a16="http://schemas.microsoft.com/office/drawing/2014/main" id="{6CBA6D83-C24E-A14A-B221-25283E27D3E0}"/>
              </a:ext>
            </a:extLst>
          </p:cNvPr>
          <p:cNvSpPr>
            <a:spLocks noGrp="1"/>
          </p:cNvSpPr>
          <p:nvPr>
            <p:ph type="ftr" sz="quarter" idx="11"/>
          </p:nvPr>
        </p:nvSpPr>
        <p:spPr/>
        <p:txBody>
          <a:bodyPr/>
          <a:lstStyle/>
          <a:p>
            <a:pPr>
              <a:defRPr/>
            </a:pPr>
            <a:r>
              <a:rPr lang="en-US"/>
              <a:t>Buybacks</a:t>
            </a:r>
            <a:endParaRPr lang="en-US" dirty="0"/>
          </a:p>
        </p:txBody>
      </p:sp>
      <p:cxnSp>
        <p:nvCxnSpPr>
          <p:cNvPr id="11" name="Straight Connector 10">
            <a:extLst>
              <a:ext uri="{FF2B5EF4-FFF2-40B4-BE49-F238E27FC236}">
                <a16:creationId xmlns:a16="http://schemas.microsoft.com/office/drawing/2014/main" id="{0DA30E66-73EE-7F4B-AB47-BA0F7E42940D}"/>
              </a:ext>
            </a:extLst>
          </p:cNvPr>
          <p:cNvCxnSpPr/>
          <p:nvPr/>
        </p:nvCxnSpPr>
        <p:spPr>
          <a:xfrm>
            <a:off x="344556" y="3521765"/>
            <a:ext cx="1150288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white rectangle with black text&#10;&#10;AI-generated content may be incorrect.">
            <a:extLst>
              <a:ext uri="{FF2B5EF4-FFF2-40B4-BE49-F238E27FC236}">
                <a16:creationId xmlns:a16="http://schemas.microsoft.com/office/drawing/2014/main" id="{011AB110-6505-D831-1BB7-058DEA32623E}"/>
              </a:ext>
            </a:extLst>
          </p:cNvPr>
          <p:cNvPicPr>
            <a:picLocks noChangeAspect="1"/>
          </p:cNvPicPr>
          <p:nvPr/>
        </p:nvPicPr>
        <p:blipFill>
          <a:blip r:embed="rId2"/>
          <a:stretch>
            <a:fillRect/>
          </a:stretch>
        </p:blipFill>
        <p:spPr>
          <a:xfrm>
            <a:off x="7542994" y="549164"/>
            <a:ext cx="4216400" cy="54610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A702575E-875B-CA69-713D-9DFA882053B7}"/>
              </a:ext>
            </a:extLst>
          </p:cNvPr>
          <p:cNvPicPr>
            <a:picLocks noChangeAspect="1"/>
          </p:cNvPicPr>
          <p:nvPr/>
        </p:nvPicPr>
        <p:blipFill>
          <a:blip r:embed="rId3"/>
          <a:stretch>
            <a:fillRect/>
          </a:stretch>
        </p:blipFill>
        <p:spPr>
          <a:xfrm>
            <a:off x="762806" y="1073711"/>
            <a:ext cx="10996587" cy="2262519"/>
          </a:xfrm>
          <a:prstGeom prst="rect">
            <a:avLst/>
          </a:prstGeom>
        </p:spPr>
      </p:pic>
      <p:cxnSp>
        <p:nvCxnSpPr>
          <p:cNvPr id="13" name="Straight Arrow Connector 12">
            <a:extLst>
              <a:ext uri="{FF2B5EF4-FFF2-40B4-BE49-F238E27FC236}">
                <a16:creationId xmlns:a16="http://schemas.microsoft.com/office/drawing/2014/main" id="{22A737AC-AE19-AEC4-FEA8-F65825F0BF43}"/>
              </a:ext>
            </a:extLst>
          </p:cNvPr>
          <p:cNvCxnSpPr/>
          <p:nvPr/>
        </p:nvCxnSpPr>
        <p:spPr>
          <a:xfrm>
            <a:off x="6728822" y="1522176"/>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AC32FF-A9ED-8666-95D4-8FEC91042522}"/>
              </a:ext>
            </a:extLst>
          </p:cNvPr>
          <p:cNvCxnSpPr/>
          <p:nvPr/>
        </p:nvCxnSpPr>
        <p:spPr>
          <a:xfrm>
            <a:off x="6728823" y="1266052"/>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screenshot of a computer&#10;&#10;AI-generated content may be incorrect.">
            <a:extLst>
              <a:ext uri="{FF2B5EF4-FFF2-40B4-BE49-F238E27FC236}">
                <a16:creationId xmlns:a16="http://schemas.microsoft.com/office/drawing/2014/main" id="{8D641D3B-5B93-F315-0F16-7A6A6A8A9118}"/>
              </a:ext>
            </a:extLst>
          </p:cNvPr>
          <p:cNvPicPr>
            <a:picLocks noChangeAspect="1"/>
          </p:cNvPicPr>
          <p:nvPr/>
        </p:nvPicPr>
        <p:blipFill>
          <a:blip r:embed="rId4"/>
          <a:stretch>
            <a:fillRect/>
          </a:stretch>
        </p:blipFill>
        <p:spPr>
          <a:xfrm>
            <a:off x="762805" y="3676143"/>
            <a:ext cx="11084637" cy="2580804"/>
          </a:xfrm>
          <a:prstGeom prst="rect">
            <a:avLst/>
          </a:prstGeom>
        </p:spPr>
      </p:pic>
      <p:cxnSp>
        <p:nvCxnSpPr>
          <p:cNvPr id="25" name="Straight Arrow Connector 24">
            <a:extLst>
              <a:ext uri="{FF2B5EF4-FFF2-40B4-BE49-F238E27FC236}">
                <a16:creationId xmlns:a16="http://schemas.microsoft.com/office/drawing/2014/main" id="{193BFB55-A2BF-1710-E688-E110AEAA22D8}"/>
              </a:ext>
            </a:extLst>
          </p:cNvPr>
          <p:cNvCxnSpPr/>
          <p:nvPr/>
        </p:nvCxnSpPr>
        <p:spPr>
          <a:xfrm>
            <a:off x="6406151" y="4016097"/>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1A2DA3-794D-9D2C-A27B-DF56AC239EF3}"/>
              </a:ext>
            </a:extLst>
          </p:cNvPr>
          <p:cNvCxnSpPr/>
          <p:nvPr/>
        </p:nvCxnSpPr>
        <p:spPr>
          <a:xfrm>
            <a:off x="6406151" y="4339644"/>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1AB7B0-C70C-2EAF-E89D-A71479281EA4}"/>
              </a:ext>
            </a:extLst>
          </p:cNvPr>
          <p:cNvCxnSpPr/>
          <p:nvPr/>
        </p:nvCxnSpPr>
        <p:spPr>
          <a:xfrm>
            <a:off x="6645543" y="5268404"/>
            <a:ext cx="1297577" cy="4615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0DDA-8360-DDD0-D4EE-A96225F9E8EC}"/>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5B4D8B9-4068-A1BA-7EED-A8B917895B20}"/>
              </a:ext>
            </a:extLst>
          </p:cNvPr>
          <p:cNvPicPr>
            <a:picLocks noGrp="1" noChangeAspect="1"/>
          </p:cNvPicPr>
          <p:nvPr>
            <p:ph idx="1"/>
          </p:nvPr>
        </p:nvPicPr>
        <p:blipFill>
          <a:blip r:embed="rId2"/>
          <a:stretch>
            <a:fillRect/>
          </a:stretch>
        </p:blipFill>
        <p:spPr>
          <a:xfrm>
            <a:off x="512064" y="539293"/>
            <a:ext cx="11277600" cy="4761912"/>
          </a:xfrm>
        </p:spPr>
      </p:pic>
      <p:sp>
        <p:nvSpPr>
          <p:cNvPr id="3" name="Title 2">
            <a:extLst>
              <a:ext uri="{FF2B5EF4-FFF2-40B4-BE49-F238E27FC236}">
                <a16:creationId xmlns:a16="http://schemas.microsoft.com/office/drawing/2014/main" id="{CA0A6616-279E-A33E-E60E-A8522D0028ED}"/>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E7EB94D6-9A8B-49E4-F5C7-386EEBB6BD72}"/>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a:p>
        </p:txBody>
      </p:sp>
      <p:sp>
        <p:nvSpPr>
          <p:cNvPr id="5" name="Footer Placeholder 4">
            <a:extLst>
              <a:ext uri="{FF2B5EF4-FFF2-40B4-BE49-F238E27FC236}">
                <a16:creationId xmlns:a16="http://schemas.microsoft.com/office/drawing/2014/main" id="{546BBBF1-DEEA-1FCF-6A2C-EFDC827521BA}"/>
              </a:ext>
            </a:extLst>
          </p:cNvPr>
          <p:cNvSpPr>
            <a:spLocks noGrp="1"/>
          </p:cNvSpPr>
          <p:nvPr>
            <p:ph type="ftr" sz="quarter" idx="11"/>
          </p:nvPr>
        </p:nvSpPr>
        <p:spPr/>
        <p:txBody>
          <a:bodyPr/>
          <a:lstStyle/>
          <a:p>
            <a:pPr>
              <a:defRPr/>
            </a:pPr>
            <a:r>
              <a:rPr lang="en-US"/>
              <a:t>Buybacks</a:t>
            </a:r>
            <a:endParaRPr lang="en-US" dirty="0"/>
          </a:p>
        </p:txBody>
      </p:sp>
      <p:cxnSp>
        <p:nvCxnSpPr>
          <p:cNvPr id="6" name="Straight Connector 5">
            <a:extLst>
              <a:ext uri="{FF2B5EF4-FFF2-40B4-BE49-F238E27FC236}">
                <a16:creationId xmlns:a16="http://schemas.microsoft.com/office/drawing/2014/main" id="{6F7203C6-382B-18A2-4A50-00200CED9129}"/>
              </a:ext>
            </a:extLst>
          </p:cNvPr>
          <p:cNvCxnSpPr/>
          <p:nvPr/>
        </p:nvCxnSpPr>
        <p:spPr>
          <a:xfrm>
            <a:off x="685800" y="3141133"/>
            <a:ext cx="800946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807539-EC93-62EF-3830-77CD367018C0}"/>
              </a:ext>
            </a:extLst>
          </p:cNvPr>
          <p:cNvCxnSpPr/>
          <p:nvPr/>
        </p:nvCxnSpPr>
        <p:spPr>
          <a:xfrm>
            <a:off x="5647267" y="4385733"/>
            <a:ext cx="5689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6E348E-D77C-C8D3-A110-F736DC6FF7C3}"/>
              </a:ext>
            </a:extLst>
          </p:cNvPr>
          <p:cNvCxnSpPr/>
          <p:nvPr/>
        </p:nvCxnSpPr>
        <p:spPr>
          <a:xfrm>
            <a:off x="1219200" y="5054599"/>
            <a:ext cx="800946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90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0CA1C-086C-7575-9DF2-AC06B7AA0E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1ECFB-0611-3A56-4CC5-D30E294ED237}"/>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D651CD45-B020-F503-508D-E0DEF7FC399C}"/>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a:p>
        </p:txBody>
      </p:sp>
      <p:sp>
        <p:nvSpPr>
          <p:cNvPr id="5" name="Footer Placeholder 4">
            <a:extLst>
              <a:ext uri="{FF2B5EF4-FFF2-40B4-BE49-F238E27FC236}">
                <a16:creationId xmlns:a16="http://schemas.microsoft.com/office/drawing/2014/main" id="{2751FEFC-47E5-CA95-AA66-9356DACA3F3D}"/>
              </a:ext>
            </a:extLst>
          </p:cNvPr>
          <p:cNvSpPr>
            <a:spLocks noGrp="1"/>
          </p:cNvSpPr>
          <p:nvPr>
            <p:ph type="ftr" sz="quarter" idx="11"/>
          </p:nvPr>
        </p:nvSpPr>
        <p:spPr/>
        <p:txBody>
          <a:bodyPr/>
          <a:lstStyle/>
          <a:p>
            <a:pPr>
              <a:defRPr/>
            </a:pPr>
            <a:r>
              <a:rPr lang="en-US"/>
              <a:t>Buybacks</a:t>
            </a:r>
            <a:endParaRPr lang="en-US" dirty="0"/>
          </a:p>
        </p:txBody>
      </p:sp>
      <p:pic>
        <p:nvPicPr>
          <p:cNvPr id="15" name="Content Placeholder 14">
            <a:extLst>
              <a:ext uri="{FF2B5EF4-FFF2-40B4-BE49-F238E27FC236}">
                <a16:creationId xmlns:a16="http://schemas.microsoft.com/office/drawing/2014/main" id="{207A0AEC-4946-2FB6-5B0E-555E9B206362}"/>
              </a:ext>
            </a:extLst>
          </p:cNvPr>
          <p:cNvPicPr>
            <a:picLocks noGrp="1" noChangeAspect="1"/>
          </p:cNvPicPr>
          <p:nvPr>
            <p:ph idx="1"/>
          </p:nvPr>
        </p:nvPicPr>
        <p:blipFill>
          <a:blip r:embed="rId2"/>
          <a:stretch>
            <a:fillRect/>
          </a:stretch>
        </p:blipFill>
        <p:spPr>
          <a:xfrm>
            <a:off x="1975252" y="533163"/>
            <a:ext cx="7749117" cy="5811838"/>
          </a:xfrm>
        </p:spPr>
      </p:pic>
      <p:cxnSp>
        <p:nvCxnSpPr>
          <p:cNvPr id="6" name="Straight Connector 5">
            <a:extLst>
              <a:ext uri="{FF2B5EF4-FFF2-40B4-BE49-F238E27FC236}">
                <a16:creationId xmlns:a16="http://schemas.microsoft.com/office/drawing/2014/main" id="{895F1871-3E93-7C2F-3AB2-3A49AC8F8902}"/>
              </a:ext>
            </a:extLst>
          </p:cNvPr>
          <p:cNvCxnSpPr/>
          <p:nvPr/>
        </p:nvCxnSpPr>
        <p:spPr>
          <a:xfrm>
            <a:off x="2794000" y="1168400"/>
            <a:ext cx="65024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43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0E60-C80B-6B9F-7840-8B82C4DE9B66}"/>
            </a:ext>
          </a:extLst>
        </p:cNvPr>
        <p:cNvGrpSpPr/>
        <p:nvPr/>
      </p:nvGrpSpPr>
      <p:grpSpPr>
        <a:xfrm>
          <a:off x="0" y="0"/>
          <a:ext cx="0" cy="0"/>
          <a:chOff x="0" y="0"/>
          <a:chExt cx="0" cy="0"/>
        </a:xfrm>
      </p:grpSpPr>
      <p:pic>
        <p:nvPicPr>
          <p:cNvPr id="7" name="Content Placeholder 6" descr="A person wearing glasses&#10;&#10;Description automatically generated with medium confidence">
            <a:extLst>
              <a:ext uri="{FF2B5EF4-FFF2-40B4-BE49-F238E27FC236}">
                <a16:creationId xmlns:a16="http://schemas.microsoft.com/office/drawing/2014/main" id="{EBAF7C18-BCFC-F703-E12D-5E925C37D62D}"/>
              </a:ext>
            </a:extLst>
          </p:cNvPr>
          <p:cNvPicPr>
            <a:picLocks noGrp="1" noChangeAspect="1"/>
          </p:cNvPicPr>
          <p:nvPr>
            <p:ph idx="1"/>
          </p:nvPr>
        </p:nvPicPr>
        <p:blipFill>
          <a:blip r:embed="rId2"/>
          <a:stretch>
            <a:fillRect/>
          </a:stretch>
        </p:blipFill>
        <p:spPr>
          <a:xfrm>
            <a:off x="6710766" y="677908"/>
            <a:ext cx="4892560" cy="3861042"/>
          </a:xfrm>
        </p:spPr>
      </p:pic>
      <p:sp>
        <p:nvSpPr>
          <p:cNvPr id="3" name="Title 2">
            <a:extLst>
              <a:ext uri="{FF2B5EF4-FFF2-40B4-BE49-F238E27FC236}">
                <a16:creationId xmlns:a16="http://schemas.microsoft.com/office/drawing/2014/main" id="{87E4F817-478E-870D-4BC4-5491B129DBA2}"/>
              </a:ext>
            </a:extLst>
          </p:cNvPr>
          <p:cNvSpPr>
            <a:spLocks noGrp="1"/>
          </p:cNvSpPr>
          <p:nvPr>
            <p:ph type="title"/>
          </p:nvPr>
        </p:nvSpPr>
        <p:spPr/>
        <p:txBody>
          <a:bodyPr/>
          <a:lstStyle/>
          <a:p>
            <a:r>
              <a:rPr lang="en-US" dirty="0"/>
              <a:t>Political Concerns with Buybacks</a:t>
            </a:r>
          </a:p>
        </p:txBody>
      </p:sp>
      <p:sp>
        <p:nvSpPr>
          <p:cNvPr id="4" name="Slide Number Placeholder 3">
            <a:extLst>
              <a:ext uri="{FF2B5EF4-FFF2-40B4-BE49-F238E27FC236}">
                <a16:creationId xmlns:a16="http://schemas.microsoft.com/office/drawing/2014/main" id="{D81D222F-32E7-B7C6-5617-66DF34DD2A4A}"/>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a:p>
        </p:txBody>
      </p:sp>
      <p:sp>
        <p:nvSpPr>
          <p:cNvPr id="5" name="Footer Placeholder 4">
            <a:extLst>
              <a:ext uri="{FF2B5EF4-FFF2-40B4-BE49-F238E27FC236}">
                <a16:creationId xmlns:a16="http://schemas.microsoft.com/office/drawing/2014/main" id="{33E69F17-8A72-1B51-A750-8ADAD75C96B4}"/>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090BE529-0704-E4C8-1869-327DDF4250D1}"/>
              </a:ext>
            </a:extLst>
          </p:cNvPr>
          <p:cNvSpPr txBox="1"/>
          <p:nvPr/>
        </p:nvSpPr>
        <p:spPr>
          <a:xfrm>
            <a:off x="588674" y="956877"/>
            <a:ext cx="5734633" cy="4154984"/>
          </a:xfrm>
          <a:prstGeom prst="rect">
            <a:avLst/>
          </a:prstGeom>
          <a:noFill/>
        </p:spPr>
        <p:txBody>
          <a:bodyPr wrap="square" rtlCol="0">
            <a:spAutoFit/>
          </a:bodyPr>
          <a:lstStyle/>
          <a:p>
            <a:r>
              <a:rPr lang="en-US" sz="2400" b="0" i="0" dirty="0">
                <a:solidFill>
                  <a:srgbClr val="000000"/>
                </a:solidFill>
                <a:effectLst/>
                <a:latin typeface="Georgia" panose="02040502050405020303" pitchFamily="18" charset="0"/>
              </a:rPr>
              <a:t>“I hate stock buybacks,” Senate Majority Leader Chuck Schumer (D-N.Y.) said Friday. “I think they’re one of the most self-serving things that corporate America does. Instead of investing in workers and in training and in research and in equipment, they simply — they don’t do a thing to make their company better and they artificially raise the stock price by just reducing the number of shares.”</a:t>
            </a:r>
            <a:endParaRPr lang="en-US" sz="2400" dirty="0"/>
          </a:p>
        </p:txBody>
      </p:sp>
      <p:sp>
        <p:nvSpPr>
          <p:cNvPr id="9" name="TextBox 8">
            <a:extLst>
              <a:ext uri="{FF2B5EF4-FFF2-40B4-BE49-F238E27FC236}">
                <a16:creationId xmlns:a16="http://schemas.microsoft.com/office/drawing/2014/main" id="{62DF0BD9-AD87-EB5B-9269-7631D1B9164E}"/>
              </a:ext>
            </a:extLst>
          </p:cNvPr>
          <p:cNvSpPr txBox="1"/>
          <p:nvPr/>
        </p:nvSpPr>
        <p:spPr>
          <a:xfrm>
            <a:off x="759417" y="5280988"/>
            <a:ext cx="1207831" cy="276999"/>
          </a:xfrm>
          <a:prstGeom prst="rect">
            <a:avLst/>
          </a:prstGeom>
          <a:noFill/>
        </p:spPr>
        <p:txBody>
          <a:bodyPr wrap="none" rtlCol="0">
            <a:spAutoFit/>
          </a:bodyPr>
          <a:lstStyle/>
          <a:p>
            <a:r>
              <a:rPr lang="en-US" sz="1200" dirty="0"/>
              <a:t>Politico (8/5/22)</a:t>
            </a:r>
          </a:p>
        </p:txBody>
      </p:sp>
    </p:spTree>
    <p:extLst>
      <p:ext uri="{BB962C8B-B14F-4D97-AF65-F5344CB8AC3E}">
        <p14:creationId xmlns:p14="http://schemas.microsoft.com/office/powerpoint/2010/main" val="2013961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A76A22-C080-6E5C-A020-B2E658724D5A}"/>
              </a:ext>
            </a:extLst>
          </p:cNvPr>
          <p:cNvSpPr>
            <a:spLocks noGrp="1"/>
          </p:cNvSpPr>
          <p:nvPr>
            <p:ph idx="1"/>
          </p:nvPr>
        </p:nvSpPr>
        <p:spPr/>
        <p:txBody>
          <a:bodyPr/>
          <a:lstStyle/>
          <a:p>
            <a:r>
              <a:rPr lang="en-US" dirty="0"/>
              <a:t>IRC §4501, enacted as part of the Inflation Reduction Act (2022), imposes a 1% excise tax on the FMV of any stock repurchased by a </a:t>
            </a:r>
            <a:r>
              <a:rPr lang="en-US" i="1" dirty="0"/>
              <a:t>covered corporation</a:t>
            </a:r>
            <a:r>
              <a:rPr lang="en-US" dirty="0"/>
              <a:t>, which is any US </a:t>
            </a:r>
            <a:r>
              <a:rPr lang="en-US" b="1" dirty="0"/>
              <a:t>publicly traded corporation</a:t>
            </a:r>
            <a:r>
              <a:rPr lang="en-US" dirty="0"/>
              <a:t>. </a:t>
            </a:r>
          </a:p>
          <a:p>
            <a:endParaRPr lang="en-US" dirty="0"/>
          </a:p>
          <a:p>
            <a:r>
              <a:rPr lang="en-US" dirty="0"/>
              <a:t>Applies to transactions treated as redemptions under §317(b) and </a:t>
            </a:r>
            <a:r>
              <a:rPr lang="en-US" i="1" dirty="0"/>
              <a:t>economically similar </a:t>
            </a:r>
            <a:r>
              <a:rPr lang="en-US" dirty="0"/>
              <a:t>transactions.</a:t>
            </a:r>
          </a:p>
          <a:p>
            <a:endParaRPr lang="en-US" dirty="0"/>
          </a:p>
          <a:p>
            <a:r>
              <a:rPr lang="en-US" dirty="0"/>
              <a:t>Excise Tax = 1% * (</a:t>
            </a:r>
            <a:r>
              <a:rPr lang="en-US" b="1" dirty="0"/>
              <a:t>Repurchased Stock </a:t>
            </a:r>
            <a:r>
              <a:rPr lang="en-US" dirty="0"/>
              <a:t>– Qualifying Property – </a:t>
            </a:r>
            <a:r>
              <a:rPr lang="en-US" b="1" dirty="0"/>
              <a:t>Issuances</a:t>
            </a:r>
            <a:r>
              <a:rPr lang="en-US" dirty="0"/>
              <a:t> – Repurchases treated as Dividends)</a:t>
            </a:r>
          </a:p>
          <a:p>
            <a:pPr lvl="1"/>
            <a:r>
              <a:rPr lang="en-US" dirty="0"/>
              <a:t>De minimis exception: annual buybacks 1MM or less</a:t>
            </a:r>
          </a:p>
          <a:p>
            <a:pPr lvl="1"/>
            <a:endParaRPr lang="en-US" dirty="0"/>
          </a:p>
          <a:p>
            <a:r>
              <a:rPr lang="en-US" dirty="0"/>
              <a:t>Revenue Estimate:  78Bi over the next 10 years</a:t>
            </a:r>
          </a:p>
        </p:txBody>
      </p:sp>
      <p:sp>
        <p:nvSpPr>
          <p:cNvPr id="3" name="Title 2">
            <a:extLst>
              <a:ext uri="{FF2B5EF4-FFF2-40B4-BE49-F238E27FC236}">
                <a16:creationId xmlns:a16="http://schemas.microsoft.com/office/drawing/2014/main" id="{395CBCAC-C4D6-16DD-F436-D048181EC95E}"/>
              </a:ext>
            </a:extLst>
          </p:cNvPr>
          <p:cNvSpPr>
            <a:spLocks noGrp="1"/>
          </p:cNvSpPr>
          <p:nvPr>
            <p:ph type="title"/>
          </p:nvPr>
        </p:nvSpPr>
        <p:spPr/>
        <p:txBody>
          <a:bodyPr/>
          <a:lstStyle/>
          <a:p>
            <a:r>
              <a:rPr lang="en-US" dirty="0"/>
              <a:t>Bad financial understanding makes bad laws</a:t>
            </a:r>
          </a:p>
        </p:txBody>
      </p:sp>
      <p:sp>
        <p:nvSpPr>
          <p:cNvPr id="4" name="Slide Number Placeholder 3">
            <a:extLst>
              <a:ext uri="{FF2B5EF4-FFF2-40B4-BE49-F238E27FC236}">
                <a16:creationId xmlns:a16="http://schemas.microsoft.com/office/drawing/2014/main" id="{88853F9B-24D9-58F9-25FC-EBDD14A62F46}"/>
              </a:ext>
            </a:extLst>
          </p:cNvPr>
          <p:cNvSpPr>
            <a:spLocks noGrp="1"/>
          </p:cNvSpPr>
          <p:nvPr>
            <p:ph type="sldNum" sz="quarter" idx="10"/>
          </p:nvPr>
        </p:nvSpPr>
        <p:spPr/>
        <p:txBody>
          <a:bodyPr/>
          <a:lstStyle/>
          <a:p>
            <a:fld id="{7B3E355C-57B9-BC4B-95D8-406A1F834537}" type="slidenum">
              <a:rPr lang="en-US" altLang="en-US" smtClean="0"/>
              <a:pPr/>
              <a:t>17</a:t>
            </a:fld>
            <a:endParaRPr lang="en-US" altLang="en-US"/>
          </a:p>
        </p:txBody>
      </p:sp>
      <p:sp>
        <p:nvSpPr>
          <p:cNvPr id="5" name="Footer Placeholder 4">
            <a:extLst>
              <a:ext uri="{FF2B5EF4-FFF2-40B4-BE49-F238E27FC236}">
                <a16:creationId xmlns:a16="http://schemas.microsoft.com/office/drawing/2014/main" id="{9BBB1D87-5D98-6357-7789-457614284A55}"/>
              </a:ext>
            </a:extLst>
          </p:cNvPr>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361459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13489" y="906307"/>
            <a:ext cx="5286200" cy="5097983"/>
          </a:xfrm>
          <a:prstGeom prst="rect">
            <a:avLst/>
          </a:prstGeom>
        </p:spPr>
      </p:pic>
      <p:sp>
        <p:nvSpPr>
          <p:cNvPr id="3" name="Title 2"/>
          <p:cNvSpPr>
            <a:spLocks noGrp="1"/>
          </p:cNvSpPr>
          <p:nvPr>
            <p:ph type="title"/>
          </p:nvPr>
        </p:nvSpPr>
        <p:spPr/>
        <p:txBody>
          <a:bodyPr/>
          <a:lstStyle/>
          <a:p>
            <a:r>
              <a:rPr lang="en-US" dirty="0"/>
              <a:t>Buybacks going up, up, up?</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18</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pic>
        <p:nvPicPr>
          <p:cNvPr id="7" name="Picture 6"/>
          <p:cNvPicPr>
            <a:picLocks noChangeAspect="1"/>
          </p:cNvPicPr>
          <p:nvPr/>
        </p:nvPicPr>
        <p:blipFill>
          <a:blip r:embed="rId3"/>
          <a:stretch>
            <a:fillRect/>
          </a:stretch>
        </p:blipFill>
        <p:spPr>
          <a:xfrm>
            <a:off x="5836994" y="906306"/>
            <a:ext cx="6066391" cy="5097983"/>
          </a:xfrm>
          <a:prstGeom prst="rect">
            <a:avLst/>
          </a:prstGeom>
        </p:spPr>
      </p:pic>
      <p:cxnSp>
        <p:nvCxnSpPr>
          <p:cNvPr id="9" name="Straight Connector 8"/>
          <p:cNvCxnSpPr/>
          <p:nvPr/>
        </p:nvCxnSpPr>
        <p:spPr>
          <a:xfrm>
            <a:off x="5599689" y="809204"/>
            <a:ext cx="0" cy="545403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64336" y="6070587"/>
            <a:ext cx="1345240" cy="246221"/>
          </a:xfrm>
          <a:prstGeom prst="rect">
            <a:avLst/>
          </a:prstGeom>
          <a:noFill/>
        </p:spPr>
        <p:txBody>
          <a:bodyPr wrap="none" rtlCol="0">
            <a:spAutoFit/>
          </a:bodyPr>
          <a:lstStyle/>
          <a:p>
            <a:r>
              <a:rPr lang="en-US" sz="1000" dirty="0"/>
              <a:t>Source: </a:t>
            </a:r>
            <a:r>
              <a:rPr lang="en-US" sz="1000" dirty="0" err="1"/>
              <a:t>Asness</a:t>
            </a:r>
            <a:r>
              <a:rPr lang="en-US" sz="1000" dirty="0"/>
              <a:t> (2018)</a:t>
            </a:r>
          </a:p>
        </p:txBody>
      </p:sp>
    </p:spTree>
    <p:extLst>
      <p:ext uri="{BB962C8B-B14F-4D97-AF65-F5344CB8AC3E}">
        <p14:creationId xmlns:p14="http://schemas.microsoft.com/office/powerpoint/2010/main" val="42666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Companies are selling assets to fund buybacks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19</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pic>
        <p:nvPicPr>
          <p:cNvPr id="6" name="Picture 5"/>
          <p:cNvPicPr>
            <a:picLocks noChangeAspect="1"/>
          </p:cNvPicPr>
          <p:nvPr/>
        </p:nvPicPr>
        <p:blipFill>
          <a:blip r:embed="rId2"/>
          <a:stretch>
            <a:fillRect/>
          </a:stretch>
        </p:blipFill>
        <p:spPr>
          <a:xfrm>
            <a:off x="1372549" y="572367"/>
            <a:ext cx="9250958" cy="5379398"/>
          </a:xfrm>
          <a:prstGeom prst="rect">
            <a:avLst/>
          </a:prstGeom>
        </p:spPr>
      </p:pic>
      <p:sp>
        <p:nvSpPr>
          <p:cNvPr id="7" name="TextBox 6"/>
          <p:cNvSpPr txBox="1"/>
          <p:nvPr/>
        </p:nvSpPr>
        <p:spPr>
          <a:xfrm>
            <a:off x="8564336" y="6070587"/>
            <a:ext cx="1345240" cy="246221"/>
          </a:xfrm>
          <a:prstGeom prst="rect">
            <a:avLst/>
          </a:prstGeom>
          <a:noFill/>
        </p:spPr>
        <p:txBody>
          <a:bodyPr wrap="none" rtlCol="0">
            <a:spAutoFit/>
          </a:bodyPr>
          <a:lstStyle/>
          <a:p>
            <a:r>
              <a:rPr lang="en-US" sz="1000" dirty="0"/>
              <a:t>Source: </a:t>
            </a:r>
            <a:r>
              <a:rPr lang="en-US" sz="1000" dirty="0" err="1"/>
              <a:t>Asness</a:t>
            </a:r>
            <a:r>
              <a:rPr lang="en-US" sz="1000" dirty="0"/>
              <a:t> (2018)</a:t>
            </a:r>
          </a:p>
        </p:txBody>
      </p:sp>
    </p:spTree>
    <p:extLst>
      <p:ext uri="{BB962C8B-B14F-4D97-AF65-F5344CB8AC3E}">
        <p14:creationId xmlns:p14="http://schemas.microsoft.com/office/powerpoint/2010/main" val="2101074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429B30-F03B-DF50-4DAF-44D73FE2F312}"/>
              </a:ext>
            </a:extLst>
          </p:cNvPr>
          <p:cNvSpPr>
            <a:spLocks noGrp="1"/>
          </p:cNvSpPr>
          <p:nvPr>
            <p:ph type="title"/>
          </p:nvPr>
        </p:nvSpPr>
        <p:spPr/>
        <p:txBody>
          <a:bodyPr/>
          <a:lstStyle/>
          <a:p>
            <a:r>
              <a:rPr lang="en-US" dirty="0"/>
              <a:t>Beta Slide:  Dividends v. Buybacks</a:t>
            </a:r>
          </a:p>
        </p:txBody>
      </p:sp>
      <p:sp>
        <p:nvSpPr>
          <p:cNvPr id="4" name="Slide Number Placeholder 3">
            <a:extLst>
              <a:ext uri="{FF2B5EF4-FFF2-40B4-BE49-F238E27FC236}">
                <a16:creationId xmlns:a16="http://schemas.microsoft.com/office/drawing/2014/main" id="{BB163FFC-006A-86E4-98A8-20A186774BCA}"/>
              </a:ext>
            </a:extLst>
          </p:cNvPr>
          <p:cNvSpPr>
            <a:spLocks noGrp="1"/>
          </p:cNvSpPr>
          <p:nvPr>
            <p:ph type="sldNum" sz="quarter" idx="10"/>
          </p:nvPr>
        </p:nvSpPr>
        <p:spPr/>
        <p:txBody>
          <a:bodyPr/>
          <a:lstStyle/>
          <a:p>
            <a:fld id="{7B3E355C-57B9-BC4B-95D8-406A1F834537}" type="slidenum">
              <a:rPr lang="en-US" altLang="en-US" smtClean="0"/>
              <a:pPr/>
              <a:t>2</a:t>
            </a:fld>
            <a:endParaRPr lang="en-US" altLang="en-US"/>
          </a:p>
        </p:txBody>
      </p:sp>
      <p:sp>
        <p:nvSpPr>
          <p:cNvPr id="5" name="Footer Placeholder 4">
            <a:extLst>
              <a:ext uri="{FF2B5EF4-FFF2-40B4-BE49-F238E27FC236}">
                <a16:creationId xmlns:a16="http://schemas.microsoft.com/office/drawing/2014/main" id="{53818BF9-39FD-93F9-F03F-AD44F8FE6956}"/>
              </a:ext>
            </a:extLst>
          </p:cNvPr>
          <p:cNvSpPr>
            <a:spLocks noGrp="1"/>
          </p:cNvSpPr>
          <p:nvPr>
            <p:ph type="ftr" sz="quarter" idx="11"/>
          </p:nvPr>
        </p:nvSpPr>
        <p:spPr/>
        <p:txBody>
          <a:bodyPr/>
          <a:lstStyle/>
          <a:p>
            <a:pPr>
              <a:defRPr/>
            </a:pPr>
            <a:r>
              <a:rPr lang="en-US"/>
              <a:t>Buybacks</a:t>
            </a:r>
            <a:endParaRPr lang="en-US" dirty="0"/>
          </a:p>
        </p:txBody>
      </p:sp>
      <p:pic>
        <p:nvPicPr>
          <p:cNvPr id="9" name="Picture 8">
            <a:extLst>
              <a:ext uri="{FF2B5EF4-FFF2-40B4-BE49-F238E27FC236}">
                <a16:creationId xmlns:a16="http://schemas.microsoft.com/office/drawing/2014/main" id="{60D65771-9F76-D031-AB7F-6DDDF48B9252}"/>
              </a:ext>
            </a:extLst>
          </p:cNvPr>
          <p:cNvPicPr>
            <a:picLocks noChangeAspect="1"/>
          </p:cNvPicPr>
          <p:nvPr/>
        </p:nvPicPr>
        <p:blipFill>
          <a:blip r:embed="rId2"/>
          <a:stretch>
            <a:fillRect/>
          </a:stretch>
        </p:blipFill>
        <p:spPr>
          <a:xfrm>
            <a:off x="634181" y="604684"/>
            <a:ext cx="11277600" cy="5722374"/>
          </a:xfrm>
          <a:prstGeom prst="rect">
            <a:avLst/>
          </a:prstGeom>
        </p:spPr>
      </p:pic>
    </p:spTree>
    <p:extLst>
      <p:ext uri="{BB962C8B-B14F-4D97-AF65-F5344CB8AC3E}">
        <p14:creationId xmlns:p14="http://schemas.microsoft.com/office/powerpoint/2010/main" val="354986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Companies are forgoing investments to fund buybacks  </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20</a:t>
            </a:fld>
            <a:endParaRPr lang="en-US" altLang="en-US"/>
          </a:p>
        </p:txBody>
      </p:sp>
      <p:sp>
        <p:nvSpPr>
          <p:cNvPr id="5" name="Footer Placeholder 4"/>
          <p:cNvSpPr>
            <a:spLocks noGrp="1"/>
          </p:cNvSpPr>
          <p:nvPr>
            <p:ph type="ftr" sz="quarter" idx="11"/>
          </p:nvPr>
        </p:nvSpPr>
        <p:spPr>
          <a:xfrm>
            <a:off x="4220464" y="6442487"/>
            <a:ext cx="3860800" cy="365125"/>
          </a:xfrm>
        </p:spPr>
        <p:txBody>
          <a:bodyPr/>
          <a:lstStyle/>
          <a:p>
            <a:pPr>
              <a:defRPr/>
            </a:pPr>
            <a:r>
              <a:rPr lang="en-US"/>
              <a:t>Buybacks</a:t>
            </a:r>
            <a:endParaRPr lang="en-US" dirty="0"/>
          </a:p>
        </p:txBody>
      </p:sp>
      <p:pic>
        <p:nvPicPr>
          <p:cNvPr id="6" name="Picture 5"/>
          <p:cNvPicPr>
            <a:picLocks noChangeAspect="1"/>
          </p:cNvPicPr>
          <p:nvPr/>
        </p:nvPicPr>
        <p:blipFill>
          <a:blip r:embed="rId2"/>
          <a:stretch>
            <a:fillRect/>
          </a:stretch>
        </p:blipFill>
        <p:spPr>
          <a:xfrm>
            <a:off x="512064" y="586153"/>
            <a:ext cx="5158538" cy="5591909"/>
          </a:xfrm>
          <a:prstGeom prst="rect">
            <a:avLst/>
          </a:prstGeom>
        </p:spPr>
      </p:pic>
      <p:cxnSp>
        <p:nvCxnSpPr>
          <p:cNvPr id="9" name="Straight Connector 8"/>
          <p:cNvCxnSpPr/>
          <p:nvPr/>
        </p:nvCxnSpPr>
        <p:spPr>
          <a:xfrm>
            <a:off x="5807911" y="586153"/>
            <a:ext cx="0" cy="5794449"/>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5945221" y="639565"/>
            <a:ext cx="5844443" cy="5538498"/>
          </a:xfrm>
          <a:prstGeom prst="rect">
            <a:avLst/>
          </a:prstGeom>
        </p:spPr>
      </p:pic>
    </p:spTree>
    <p:extLst>
      <p:ext uri="{BB962C8B-B14F-4D97-AF65-F5344CB8AC3E}">
        <p14:creationId xmlns:p14="http://schemas.microsoft.com/office/powerpoint/2010/main" val="109911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2800" dirty="0"/>
              <a:t>In a </a:t>
            </a:r>
            <a:r>
              <a:rPr lang="en-US" sz="2800" u="sng" dirty="0"/>
              <a:t>perfect market</a:t>
            </a:r>
            <a:r>
              <a:rPr lang="en-US" sz="2800" dirty="0"/>
              <a:t>, payout policy doesn’t matter.  M&amp;M II</a:t>
            </a:r>
          </a:p>
          <a:p>
            <a:pPr lvl="1"/>
            <a:r>
              <a:rPr lang="en-US" sz="2400" dirty="0"/>
              <a:t>Q: Would you pay more for a stock that promised a 2% dividend vs. a stock that promised a 1% dividend?  What if you wanted more $ each year?</a:t>
            </a:r>
          </a:p>
          <a:p>
            <a:r>
              <a:rPr lang="en-US" sz="2800" dirty="0"/>
              <a:t>But: market Imperfections…</a:t>
            </a:r>
          </a:p>
          <a:p>
            <a:pPr lvl="1"/>
            <a:r>
              <a:rPr lang="en-US" sz="2400" dirty="0"/>
              <a:t>Corporate taxes</a:t>
            </a:r>
          </a:p>
          <a:p>
            <a:pPr lvl="2"/>
            <a:r>
              <a:rPr lang="en-US" sz="2400" b="1" dirty="0"/>
              <a:t>NEW for 2023</a:t>
            </a:r>
            <a:r>
              <a:rPr lang="en-US" sz="2400" dirty="0"/>
              <a:t>:  1% excise on the FMV of buybacks by publicly traded corporations</a:t>
            </a:r>
          </a:p>
          <a:p>
            <a:pPr lvl="1"/>
            <a:r>
              <a:rPr lang="en-US" sz="2400" dirty="0"/>
              <a:t>Personal taxes</a:t>
            </a:r>
          </a:p>
          <a:p>
            <a:pPr lvl="2"/>
            <a:r>
              <a:rPr lang="en-US" sz="2400" dirty="0"/>
              <a:t>Dividend rate vs. CG rate: 23.8%</a:t>
            </a:r>
          </a:p>
          <a:p>
            <a:pPr lvl="2"/>
            <a:r>
              <a:rPr lang="en-US" sz="2400" dirty="0"/>
              <a:t>Dividend vs. Repurchase:  </a:t>
            </a:r>
          </a:p>
          <a:p>
            <a:pPr lvl="3"/>
            <a:r>
              <a:rPr lang="en-US" sz="2200" b="1" dirty="0"/>
              <a:t>Dividend: Entire amount taxable; CG: only taxed on gain portion (above cost)</a:t>
            </a:r>
          </a:p>
          <a:p>
            <a:pPr lvl="3"/>
            <a:r>
              <a:rPr lang="en-US" dirty="0"/>
              <a:t>Clienteles (tax-exempt and taxable investors)</a:t>
            </a:r>
          </a:p>
          <a:p>
            <a:pPr lvl="2"/>
            <a:r>
              <a:rPr lang="en-US" sz="2400" dirty="0"/>
              <a:t>CGs still offer significant flexibility—realization requirement</a:t>
            </a:r>
          </a:p>
          <a:p>
            <a:pPr lvl="1"/>
            <a:r>
              <a:rPr lang="en-US" sz="2400" dirty="0"/>
              <a:t>Financial distress</a:t>
            </a:r>
          </a:p>
          <a:p>
            <a:pPr lvl="1"/>
            <a:r>
              <a:rPr lang="en-US" sz="2400" b="1" dirty="0"/>
              <a:t>Agency and Signaling</a:t>
            </a:r>
          </a:p>
          <a:p>
            <a:pPr lvl="2"/>
            <a:r>
              <a:rPr lang="en-US" sz="2400" dirty="0"/>
              <a:t>Reduce possibility of investment in bad project (like debt)</a:t>
            </a:r>
          </a:p>
          <a:p>
            <a:pPr lvl="1"/>
            <a:endParaRPr lang="en-US" dirty="0"/>
          </a:p>
        </p:txBody>
      </p:sp>
      <p:sp>
        <p:nvSpPr>
          <p:cNvPr id="3" name="Title 2"/>
          <p:cNvSpPr>
            <a:spLocks noGrp="1"/>
          </p:cNvSpPr>
          <p:nvPr>
            <p:ph type="title"/>
          </p:nvPr>
        </p:nvSpPr>
        <p:spPr/>
        <p:txBody>
          <a:bodyPr/>
          <a:lstStyle/>
          <a:p>
            <a:r>
              <a:rPr lang="en-US" dirty="0"/>
              <a:t>Dividends &amp; Repurchases	</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21</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285501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EE798F-7CF9-813E-732F-A35BBEE36F20}"/>
              </a:ext>
            </a:extLst>
          </p:cNvPr>
          <p:cNvSpPr>
            <a:spLocks noGrp="1"/>
          </p:cNvSpPr>
          <p:nvPr>
            <p:ph type="title"/>
          </p:nvPr>
        </p:nvSpPr>
        <p:spPr/>
        <p:txBody>
          <a:bodyPr/>
          <a:lstStyle/>
          <a:p>
            <a:r>
              <a:rPr lang="en-US" dirty="0"/>
              <a:t>Beta Slide:  Buybacks vs. Dividends: Signaling</a:t>
            </a:r>
          </a:p>
        </p:txBody>
      </p:sp>
      <p:sp>
        <p:nvSpPr>
          <p:cNvPr id="4" name="Slide Number Placeholder 3">
            <a:extLst>
              <a:ext uri="{FF2B5EF4-FFF2-40B4-BE49-F238E27FC236}">
                <a16:creationId xmlns:a16="http://schemas.microsoft.com/office/drawing/2014/main" id="{13781476-1392-4999-9759-575BE438E2B3}"/>
              </a:ext>
            </a:extLst>
          </p:cNvPr>
          <p:cNvSpPr>
            <a:spLocks noGrp="1"/>
          </p:cNvSpPr>
          <p:nvPr>
            <p:ph type="sldNum" sz="quarter" idx="10"/>
          </p:nvPr>
        </p:nvSpPr>
        <p:spPr/>
        <p:txBody>
          <a:bodyPr/>
          <a:lstStyle/>
          <a:p>
            <a:fld id="{7B3E355C-57B9-BC4B-95D8-406A1F834537}" type="slidenum">
              <a:rPr lang="en-US" altLang="en-US" smtClean="0"/>
              <a:pPr/>
              <a:t>22</a:t>
            </a:fld>
            <a:endParaRPr lang="en-US" altLang="en-US"/>
          </a:p>
        </p:txBody>
      </p:sp>
      <p:sp>
        <p:nvSpPr>
          <p:cNvPr id="5" name="Footer Placeholder 4">
            <a:extLst>
              <a:ext uri="{FF2B5EF4-FFF2-40B4-BE49-F238E27FC236}">
                <a16:creationId xmlns:a16="http://schemas.microsoft.com/office/drawing/2014/main" id="{DBB18788-99EE-FC5F-B156-013E6749682A}"/>
              </a:ext>
            </a:extLst>
          </p:cNvPr>
          <p:cNvSpPr>
            <a:spLocks noGrp="1"/>
          </p:cNvSpPr>
          <p:nvPr>
            <p:ph type="ftr" sz="quarter" idx="11"/>
          </p:nvPr>
        </p:nvSpPr>
        <p:spPr/>
        <p:txBody>
          <a:bodyPr/>
          <a:lstStyle/>
          <a:p>
            <a:pPr>
              <a:defRPr/>
            </a:pPr>
            <a:r>
              <a:rPr lang="en-US"/>
              <a:t>Buybacks</a:t>
            </a:r>
            <a:endParaRPr lang="en-US" dirty="0"/>
          </a:p>
        </p:txBody>
      </p:sp>
      <p:pic>
        <p:nvPicPr>
          <p:cNvPr id="6" name="Picture 5">
            <a:extLst>
              <a:ext uri="{FF2B5EF4-FFF2-40B4-BE49-F238E27FC236}">
                <a16:creationId xmlns:a16="http://schemas.microsoft.com/office/drawing/2014/main" id="{A5E37010-D7D8-46C8-7942-5659E57C1804}"/>
              </a:ext>
            </a:extLst>
          </p:cNvPr>
          <p:cNvPicPr>
            <a:picLocks noChangeAspect="1"/>
          </p:cNvPicPr>
          <p:nvPr/>
        </p:nvPicPr>
        <p:blipFill>
          <a:blip r:embed="rId2"/>
          <a:stretch>
            <a:fillRect/>
          </a:stretch>
        </p:blipFill>
        <p:spPr>
          <a:xfrm>
            <a:off x="512063" y="575186"/>
            <a:ext cx="11277599" cy="5707627"/>
          </a:xfrm>
          <a:prstGeom prst="rect">
            <a:avLst/>
          </a:prstGeom>
        </p:spPr>
      </p:pic>
    </p:spTree>
    <p:extLst>
      <p:ext uri="{BB962C8B-B14F-4D97-AF65-F5344CB8AC3E}">
        <p14:creationId xmlns:p14="http://schemas.microsoft.com/office/powerpoint/2010/main" val="3318263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AEE80-07F7-1244-8B82-18A651BD784B}"/>
              </a:ext>
            </a:extLst>
          </p:cNvPr>
          <p:cNvSpPr>
            <a:spLocks noGrp="1"/>
          </p:cNvSpPr>
          <p:nvPr>
            <p:ph idx="1"/>
          </p:nvPr>
        </p:nvSpPr>
        <p:spPr/>
        <p:txBody>
          <a:bodyPr/>
          <a:lstStyle/>
          <a:p>
            <a:r>
              <a:rPr lang="en-US" dirty="0"/>
              <a:t>Buybacks help remaining SHs because there are now fewer shares outstanding. </a:t>
            </a:r>
          </a:p>
          <a:p>
            <a:r>
              <a:rPr lang="en-US" dirty="0"/>
              <a:t>Only tendering SHs gain from share repurchases because they get the cash.</a:t>
            </a:r>
          </a:p>
          <a:p>
            <a:pPr marL="228600" lvl="1" indent="0">
              <a:buNone/>
            </a:pPr>
            <a:endParaRPr lang="en-US" dirty="0"/>
          </a:p>
          <a:p>
            <a:pPr marL="228600" lvl="1" indent="0">
              <a:buNone/>
            </a:pPr>
            <a:r>
              <a:rPr lang="en-US" sz="2400" dirty="0"/>
              <a:t>Consider the value of the firm and value of the remaining shares after a redemption:</a:t>
            </a:r>
          </a:p>
          <a:p>
            <a:pPr lvl="1"/>
            <a:r>
              <a:rPr lang="en-US" sz="2400" dirty="0"/>
              <a:t>(A) Firm is worth $100 with 10 shareholders each owning 1 share.  The company  repurchases 1 share for $10.  Results to exiting SH and remaining SHs? </a:t>
            </a:r>
          </a:p>
          <a:p>
            <a:pPr lvl="1"/>
            <a:r>
              <a:rPr lang="en-US" sz="2400" dirty="0"/>
              <a:t>(B) Firm is worth $100 with 10 shareholders each owning 1 share.  The company  repurchases 1 share for $11.  Results to exiting SH and remaining SHs? </a:t>
            </a:r>
          </a:p>
          <a:p>
            <a:pPr lvl="1"/>
            <a:r>
              <a:rPr lang="en-US" sz="2400" dirty="0"/>
              <a:t>(C) Firm is worth $100 with 10 shareholders each owning 1 share.  The company  repurchases 1 share for $9.  Results to exiting SH and remaining SHs? </a:t>
            </a:r>
          </a:p>
          <a:p>
            <a:pPr lvl="1"/>
            <a:endParaRPr lang="en-US" dirty="0"/>
          </a:p>
          <a:p>
            <a:pPr lvl="1"/>
            <a:endParaRPr lang="en-US" dirty="0"/>
          </a:p>
        </p:txBody>
      </p:sp>
      <p:sp>
        <p:nvSpPr>
          <p:cNvPr id="3" name="Title 2">
            <a:extLst>
              <a:ext uri="{FF2B5EF4-FFF2-40B4-BE49-F238E27FC236}">
                <a16:creationId xmlns:a16="http://schemas.microsoft.com/office/drawing/2014/main" id="{7E5FA44E-B5C4-B644-BFF3-6A6F052C894F}"/>
              </a:ext>
            </a:extLst>
          </p:cNvPr>
          <p:cNvSpPr>
            <a:spLocks noGrp="1"/>
          </p:cNvSpPr>
          <p:nvPr>
            <p:ph type="title"/>
          </p:nvPr>
        </p:nvSpPr>
        <p:spPr/>
        <p:txBody>
          <a:bodyPr/>
          <a:lstStyle/>
          <a:p>
            <a:r>
              <a:rPr lang="en-US" sz="2000" dirty="0"/>
              <a:t>Naive Conceptions</a:t>
            </a:r>
            <a:r>
              <a:rPr lang="mr-IN" sz="2000" dirty="0"/>
              <a:t> </a:t>
            </a:r>
            <a:endParaRPr lang="en-US" dirty="0"/>
          </a:p>
        </p:txBody>
      </p:sp>
      <p:sp>
        <p:nvSpPr>
          <p:cNvPr id="4" name="Slide Number Placeholder 3">
            <a:extLst>
              <a:ext uri="{FF2B5EF4-FFF2-40B4-BE49-F238E27FC236}">
                <a16:creationId xmlns:a16="http://schemas.microsoft.com/office/drawing/2014/main" id="{2122C1D8-A749-FF4C-ABB6-BC18E4198B76}"/>
              </a:ext>
            </a:extLst>
          </p:cNvPr>
          <p:cNvSpPr>
            <a:spLocks noGrp="1"/>
          </p:cNvSpPr>
          <p:nvPr>
            <p:ph type="sldNum" sz="quarter" idx="10"/>
          </p:nvPr>
        </p:nvSpPr>
        <p:spPr/>
        <p:txBody>
          <a:bodyPr/>
          <a:lstStyle/>
          <a:p>
            <a:fld id="{7B3E355C-57B9-BC4B-95D8-406A1F834537}" type="slidenum">
              <a:rPr lang="en-US" altLang="en-US" smtClean="0"/>
              <a:pPr/>
              <a:t>23</a:t>
            </a:fld>
            <a:endParaRPr lang="en-US" altLang="en-US"/>
          </a:p>
        </p:txBody>
      </p:sp>
      <p:sp>
        <p:nvSpPr>
          <p:cNvPr id="5" name="Footer Placeholder 4">
            <a:extLst>
              <a:ext uri="{FF2B5EF4-FFF2-40B4-BE49-F238E27FC236}">
                <a16:creationId xmlns:a16="http://schemas.microsoft.com/office/drawing/2014/main" id="{95714052-E1F8-384F-984C-D2AF69078647}"/>
              </a:ext>
            </a:extLst>
          </p:cNvPr>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144932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Dividends don’t eat “investment substance” but selling shares does.</a:t>
            </a:r>
          </a:p>
          <a:p>
            <a:pPr lvl="1"/>
            <a:r>
              <a:rPr lang="en-US" sz="2600" dirty="0"/>
              <a:t>10 shares @ $10/share:  Compare (1) $1 dividend/share &amp; (2) sale of 1 share</a:t>
            </a:r>
          </a:p>
          <a:p>
            <a:pPr marL="228600" lvl="1" indent="0">
              <a:buNone/>
            </a:pPr>
            <a:endParaRPr lang="en-US" sz="2600" dirty="0"/>
          </a:p>
          <a:p>
            <a:pPr lvl="2"/>
            <a:endParaRPr lang="en-US" sz="2600" dirty="0"/>
          </a:p>
          <a:p>
            <a:r>
              <a:rPr lang="en-US" sz="2800" dirty="0"/>
              <a:t>Share repurchases increase EPS</a:t>
            </a:r>
          </a:p>
          <a:p>
            <a:pPr lvl="1"/>
            <a:r>
              <a:rPr lang="en-US" sz="2600" dirty="0"/>
              <a:t>Keep earnings constant, buy back shares, and voila, EPS up, up, up and price up, up, up</a:t>
            </a:r>
          </a:p>
          <a:p>
            <a:pPr lvl="1"/>
            <a:r>
              <a:rPr lang="en-US" sz="2600" dirty="0"/>
              <a:t>If only it were so easy</a:t>
            </a:r>
          </a:p>
          <a:p>
            <a:endParaRPr lang="en-US" sz="2800" dirty="0"/>
          </a:p>
        </p:txBody>
      </p:sp>
      <p:sp>
        <p:nvSpPr>
          <p:cNvPr id="3" name="Title 2"/>
          <p:cNvSpPr>
            <a:spLocks noGrp="1"/>
          </p:cNvSpPr>
          <p:nvPr>
            <p:ph type="title"/>
          </p:nvPr>
        </p:nvSpPr>
        <p:spPr/>
        <p:txBody>
          <a:bodyPr/>
          <a:lstStyle/>
          <a:p>
            <a:r>
              <a:rPr lang="en-US" sz="2400" dirty="0"/>
              <a:t>Naive Conceptions</a:t>
            </a:r>
            <a:r>
              <a:rPr lang="mr-IN" sz="2400" dirty="0"/>
              <a:t> </a:t>
            </a:r>
            <a:endParaRPr lang="en-US" dirty="0"/>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24</a:t>
            </a:fld>
            <a:endParaRPr lang="en-US" altLang="en-US"/>
          </a:p>
        </p:txBody>
      </p:sp>
      <p:sp>
        <p:nvSpPr>
          <p:cNvPr id="5" name="Footer Placeholder 4"/>
          <p:cNvSpPr>
            <a:spLocks noGrp="1"/>
          </p:cNvSpPr>
          <p:nvPr>
            <p:ph type="ftr" sz="quarter" idx="11"/>
          </p:nvPr>
        </p:nvSpPr>
        <p:spPr/>
        <p:txBody>
          <a:bodyPr/>
          <a:lstStyle/>
          <a:p>
            <a:pPr>
              <a:defRPr/>
            </a:pPr>
            <a:r>
              <a:rPr lang="en-US"/>
              <a:t>Buybacks</a:t>
            </a:r>
          </a:p>
        </p:txBody>
      </p:sp>
    </p:spTree>
    <p:extLst>
      <p:ext uri="{BB962C8B-B14F-4D97-AF65-F5344CB8AC3E}">
        <p14:creationId xmlns:p14="http://schemas.microsoft.com/office/powerpoint/2010/main" val="1671953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 y="504546"/>
            <a:ext cx="11428144" cy="5811838"/>
          </a:xfrm>
        </p:spPr>
      </p:pic>
      <p:sp>
        <p:nvSpPr>
          <p:cNvPr id="3" name="Title 2"/>
          <p:cNvSpPr>
            <a:spLocks noGrp="1"/>
          </p:cNvSpPr>
          <p:nvPr>
            <p:ph type="title"/>
          </p:nvPr>
        </p:nvSpPr>
        <p:spPr/>
        <p:txBody>
          <a:bodyPr/>
          <a:lstStyle/>
          <a:p>
            <a:r>
              <a:rPr lang="en-US" dirty="0"/>
              <a:t>Buybacks and EPS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25</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
        <p:nvSpPr>
          <p:cNvPr id="7" name="Oval 6"/>
          <p:cNvSpPr/>
          <p:nvPr/>
        </p:nvSpPr>
        <p:spPr>
          <a:xfrm>
            <a:off x="7739270" y="1855304"/>
            <a:ext cx="1364973" cy="556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39270" y="4790661"/>
            <a:ext cx="4050394" cy="556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730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94370-9964-3049-8184-D6D0167A8C31}"/>
              </a:ext>
            </a:extLst>
          </p:cNvPr>
          <p:cNvSpPr>
            <a:spLocks noGrp="1"/>
          </p:cNvSpPr>
          <p:nvPr>
            <p:ph type="title"/>
          </p:nvPr>
        </p:nvSpPr>
        <p:spPr/>
        <p:txBody>
          <a:bodyPr/>
          <a:lstStyle/>
          <a:p>
            <a:r>
              <a:rPr lang="en-US" dirty="0"/>
              <a:t>Buybacks:  Can Managers Time the Market?</a:t>
            </a:r>
          </a:p>
        </p:txBody>
      </p:sp>
      <p:sp>
        <p:nvSpPr>
          <p:cNvPr id="4" name="Slide Number Placeholder 3">
            <a:extLst>
              <a:ext uri="{FF2B5EF4-FFF2-40B4-BE49-F238E27FC236}">
                <a16:creationId xmlns:a16="http://schemas.microsoft.com/office/drawing/2014/main" id="{E7FD46EC-1478-9E45-850B-0DED3C01B279}"/>
              </a:ext>
            </a:extLst>
          </p:cNvPr>
          <p:cNvSpPr>
            <a:spLocks noGrp="1"/>
          </p:cNvSpPr>
          <p:nvPr>
            <p:ph type="sldNum" sz="quarter" idx="10"/>
          </p:nvPr>
        </p:nvSpPr>
        <p:spPr/>
        <p:txBody>
          <a:bodyPr/>
          <a:lstStyle/>
          <a:p>
            <a:fld id="{7B3E355C-57B9-BC4B-95D8-406A1F834537}" type="slidenum">
              <a:rPr lang="en-US" altLang="en-US" smtClean="0"/>
              <a:pPr/>
              <a:t>26</a:t>
            </a:fld>
            <a:endParaRPr lang="en-US" altLang="en-US"/>
          </a:p>
        </p:txBody>
      </p:sp>
      <p:sp>
        <p:nvSpPr>
          <p:cNvPr id="5" name="Footer Placeholder 4">
            <a:extLst>
              <a:ext uri="{FF2B5EF4-FFF2-40B4-BE49-F238E27FC236}">
                <a16:creationId xmlns:a16="http://schemas.microsoft.com/office/drawing/2014/main" id="{48763B4C-B92F-3840-88CC-2DAA36C1EF50}"/>
              </a:ext>
            </a:extLst>
          </p:cNvPr>
          <p:cNvSpPr>
            <a:spLocks noGrp="1"/>
          </p:cNvSpPr>
          <p:nvPr>
            <p:ph type="ftr" sz="quarter" idx="11"/>
          </p:nvPr>
        </p:nvSpPr>
        <p:spPr/>
        <p:txBody>
          <a:bodyPr/>
          <a:lstStyle/>
          <a:p>
            <a:pPr>
              <a:defRPr/>
            </a:pPr>
            <a:r>
              <a:rPr lang="en-US"/>
              <a:t>Buybacks</a:t>
            </a:r>
            <a:endParaRPr lang="en-US" dirty="0"/>
          </a:p>
        </p:txBody>
      </p:sp>
      <p:pic>
        <p:nvPicPr>
          <p:cNvPr id="11" name="Content Placeholder 10">
            <a:extLst>
              <a:ext uri="{FF2B5EF4-FFF2-40B4-BE49-F238E27FC236}">
                <a16:creationId xmlns:a16="http://schemas.microsoft.com/office/drawing/2014/main" id="{B57D3157-19BD-D34B-A329-2E23F5615469}"/>
              </a:ext>
            </a:extLst>
          </p:cNvPr>
          <p:cNvPicPr>
            <a:picLocks noGrp="1" noChangeAspect="1"/>
          </p:cNvPicPr>
          <p:nvPr>
            <p:ph idx="1"/>
          </p:nvPr>
        </p:nvPicPr>
        <p:blipFill>
          <a:blip r:embed="rId2"/>
          <a:stretch>
            <a:fillRect/>
          </a:stretch>
        </p:blipFill>
        <p:spPr>
          <a:xfrm>
            <a:off x="512064" y="533163"/>
            <a:ext cx="10222197" cy="5811838"/>
          </a:xfrm>
        </p:spPr>
      </p:pic>
      <p:sp>
        <p:nvSpPr>
          <p:cNvPr id="12" name="TextBox 11">
            <a:extLst>
              <a:ext uri="{FF2B5EF4-FFF2-40B4-BE49-F238E27FC236}">
                <a16:creationId xmlns:a16="http://schemas.microsoft.com/office/drawing/2014/main" id="{78718B38-19A5-194B-AC56-75E9AFBE3875}"/>
              </a:ext>
            </a:extLst>
          </p:cNvPr>
          <p:cNvSpPr txBox="1"/>
          <p:nvPr/>
        </p:nvSpPr>
        <p:spPr>
          <a:xfrm>
            <a:off x="9587948" y="6196266"/>
            <a:ext cx="1635384" cy="246221"/>
          </a:xfrm>
          <a:prstGeom prst="rect">
            <a:avLst/>
          </a:prstGeom>
          <a:noFill/>
        </p:spPr>
        <p:txBody>
          <a:bodyPr wrap="none" rtlCol="0">
            <a:spAutoFit/>
          </a:bodyPr>
          <a:lstStyle/>
          <a:p>
            <a:r>
              <a:rPr lang="en-US" sz="1000" dirty="0"/>
              <a:t>Source: Jiang &amp; Koller, 2011</a:t>
            </a:r>
          </a:p>
        </p:txBody>
      </p:sp>
    </p:spTree>
    <p:extLst>
      <p:ext uri="{BB962C8B-B14F-4D97-AF65-F5344CB8AC3E}">
        <p14:creationId xmlns:p14="http://schemas.microsoft.com/office/powerpoint/2010/main" val="2459869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i="1" dirty="0"/>
              <a:t>Little is known about the price firms pay for stock repurchases. Using a data set of all U.S. repurchases from 2004 to 2011, we compare the actual average price paid monthly in a repurchase with the average market price for the same stock over various horizons. </a:t>
            </a:r>
            <a:r>
              <a:rPr lang="en-US" sz="2800" i="1" u="sng" dirty="0"/>
              <a:t>We find that firms repurchase stock at a significantly lower price than the average market price in all sample years.</a:t>
            </a:r>
            <a:r>
              <a:rPr lang="en-US" sz="2800" i="1" dirty="0"/>
              <a:t> Less frequent repurchasers, firms that repurchase when insiders buy on their own account, and firms that experience low stock returns prior to the repurchase obtain significantly lower prices. After controlling for risk factors, </a:t>
            </a:r>
            <a:r>
              <a:rPr lang="en-US" sz="2800" b="1" i="1" dirty="0"/>
              <a:t>repurchasing firms earn positive returns. Infrequent repurchasers earn a significantly higher return up to three years following the actual repurchase</a:t>
            </a:r>
            <a:r>
              <a:rPr lang="en-US" sz="2800" i="1" dirty="0"/>
              <a:t>.  </a:t>
            </a:r>
            <a:r>
              <a:rPr lang="en-US" sz="2800" dirty="0" err="1"/>
              <a:t>Dittmar</a:t>
            </a:r>
            <a:r>
              <a:rPr lang="en-US" sz="2800" dirty="0"/>
              <a:t> &amp; Field (2015)</a:t>
            </a:r>
          </a:p>
        </p:txBody>
      </p:sp>
      <p:sp>
        <p:nvSpPr>
          <p:cNvPr id="3" name="Title 2"/>
          <p:cNvSpPr>
            <a:spLocks noGrp="1"/>
          </p:cNvSpPr>
          <p:nvPr>
            <p:ph type="title"/>
          </p:nvPr>
        </p:nvSpPr>
        <p:spPr/>
        <p:txBody>
          <a:bodyPr/>
          <a:lstStyle/>
          <a:p>
            <a:r>
              <a:rPr lang="en-US" dirty="0"/>
              <a:t>Buybacks:  Can Managers Time the Market?</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27</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1437632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2064" y="660493"/>
            <a:ext cx="11277600" cy="5574938"/>
          </a:xfrm>
        </p:spPr>
        <p:txBody>
          <a:bodyPr/>
          <a:lstStyle/>
          <a:p>
            <a:r>
              <a:rPr lang="en-US" sz="2000" dirty="0"/>
              <a:t>Signaling: Why might stock rise after a repurchase announcement?</a:t>
            </a:r>
          </a:p>
          <a:p>
            <a:r>
              <a:rPr lang="en-US" sz="2000" dirty="0"/>
              <a:t>Dividend smoothing </a:t>
            </a:r>
          </a:p>
          <a:p>
            <a:pPr lvl="1"/>
            <a:r>
              <a:rPr lang="en-US" sz="2000" dirty="0"/>
              <a:t>Firms are reluctant to cut dividends, so they prefer to slowly increase them over time </a:t>
            </a:r>
          </a:p>
          <a:p>
            <a:pPr lvl="1"/>
            <a:r>
              <a:rPr lang="en-US" sz="2000" dirty="0"/>
              <a:t>Earnings shocks are transitory, and firms would rather do a repurchase with these shocks </a:t>
            </a:r>
          </a:p>
          <a:p>
            <a:r>
              <a:rPr lang="en-US" sz="2000" dirty="0"/>
              <a:t>Executive stock options </a:t>
            </a:r>
          </a:p>
          <a:p>
            <a:pPr lvl="1"/>
            <a:r>
              <a:rPr lang="en-US" sz="2000" dirty="0"/>
              <a:t>Call options lose value after dividend payout, so executives/owners prefer repurchases </a:t>
            </a:r>
          </a:p>
          <a:p>
            <a:r>
              <a:rPr lang="en-US" sz="2000" dirty="0"/>
              <a:t>Executive ownership </a:t>
            </a:r>
          </a:p>
          <a:p>
            <a:pPr lvl="1"/>
            <a:r>
              <a:rPr lang="en-US" sz="2000" dirty="0"/>
              <a:t>Restricted stocks do not participate in repurchase offers so they get more of the company after a repurchase, but may not get dividends </a:t>
            </a:r>
          </a:p>
          <a:p>
            <a:r>
              <a:rPr lang="en-US" sz="2000" dirty="0"/>
              <a:t>Increased leverage to fund repurchases</a:t>
            </a:r>
          </a:p>
          <a:p>
            <a:r>
              <a:rPr lang="en-US" sz="2000" dirty="0"/>
              <a:t>Investor preferences </a:t>
            </a:r>
          </a:p>
          <a:p>
            <a:pPr lvl="1"/>
            <a:r>
              <a:rPr lang="en-US" sz="2000" dirty="0"/>
              <a:t>Behavioral finance demonstrates than unsophisticated small investors prefer dividends when it would have been more beneficial (tax shield) if they sold shares instead </a:t>
            </a:r>
          </a:p>
          <a:p>
            <a:r>
              <a:rPr lang="en-US" sz="2000" dirty="0"/>
              <a:t>Fund charter exclusion clauses </a:t>
            </a:r>
          </a:p>
          <a:p>
            <a:pPr lvl="1"/>
            <a:r>
              <a:rPr lang="en-US" sz="2000" dirty="0"/>
              <a:t>Institutional charters may restrict them to holding ONLY dividend paying stocks </a:t>
            </a:r>
          </a:p>
          <a:p>
            <a:pPr marL="0" indent="0">
              <a:buNone/>
            </a:pPr>
            <a:endParaRPr lang="en-US" dirty="0"/>
          </a:p>
        </p:txBody>
      </p:sp>
      <p:sp>
        <p:nvSpPr>
          <p:cNvPr id="3" name="Title 2"/>
          <p:cNvSpPr>
            <a:spLocks noGrp="1"/>
          </p:cNvSpPr>
          <p:nvPr>
            <p:ph type="title"/>
          </p:nvPr>
        </p:nvSpPr>
        <p:spPr/>
        <p:txBody>
          <a:bodyPr/>
          <a:lstStyle/>
          <a:p>
            <a:r>
              <a:rPr lang="en-US" dirty="0"/>
              <a:t>Dividends &amp; Repurchases Issues</a:t>
            </a:r>
          </a:p>
        </p:txBody>
      </p:sp>
      <p:sp>
        <p:nvSpPr>
          <p:cNvPr id="4" name="Slide Number Placeholder 3"/>
          <p:cNvSpPr>
            <a:spLocks noGrp="1"/>
          </p:cNvSpPr>
          <p:nvPr>
            <p:ph type="sldNum" sz="quarter" idx="10"/>
          </p:nvPr>
        </p:nvSpPr>
        <p:spPr/>
        <p:txBody>
          <a:bodyPr/>
          <a:lstStyle/>
          <a:p>
            <a:fld id="{7B3E355C-57B9-BC4B-95D8-406A1F834537}" type="slidenum">
              <a:rPr lang="en-US" altLang="en-US" smtClean="0"/>
              <a:pPr/>
              <a:t>28</a:t>
            </a:fld>
            <a:endParaRPr lang="en-US" altLang="en-US"/>
          </a:p>
        </p:txBody>
      </p:sp>
      <p:sp>
        <p:nvSpPr>
          <p:cNvPr id="5" name="Footer Placeholder 4"/>
          <p:cNvSpPr>
            <a:spLocks noGrp="1"/>
          </p:cNvSpPr>
          <p:nvPr>
            <p:ph type="ftr" sz="quarter" idx="11"/>
          </p:nvPr>
        </p:nvSpPr>
        <p:spPr/>
        <p:txBody>
          <a:bodyPr/>
          <a:lstStyle/>
          <a:p>
            <a:pPr>
              <a:defRPr/>
            </a:pPr>
            <a:r>
              <a:rPr lang="en-US"/>
              <a:t>Buybacks</a:t>
            </a:r>
            <a:endParaRPr lang="en-US" dirty="0"/>
          </a:p>
        </p:txBody>
      </p:sp>
    </p:spTree>
    <p:extLst>
      <p:ext uri="{BB962C8B-B14F-4D97-AF65-F5344CB8AC3E}">
        <p14:creationId xmlns:p14="http://schemas.microsoft.com/office/powerpoint/2010/main" val="4094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3EC98-C911-DBF9-EB7A-0EA91F44F495}"/>
              </a:ext>
            </a:extLst>
          </p:cNvPr>
          <p:cNvSpPr>
            <a:spLocks noGrp="1"/>
          </p:cNvSpPr>
          <p:nvPr>
            <p:ph type="title"/>
          </p:nvPr>
        </p:nvSpPr>
        <p:spPr/>
        <p:txBody>
          <a:bodyPr/>
          <a:lstStyle/>
          <a:p>
            <a:r>
              <a:rPr lang="en-US" dirty="0"/>
              <a:t>S&amp;P 500, Dividends, &amp; Buybacks</a:t>
            </a:r>
          </a:p>
        </p:txBody>
      </p:sp>
      <p:sp>
        <p:nvSpPr>
          <p:cNvPr id="4" name="Slide Number Placeholder 3">
            <a:extLst>
              <a:ext uri="{FF2B5EF4-FFF2-40B4-BE49-F238E27FC236}">
                <a16:creationId xmlns:a16="http://schemas.microsoft.com/office/drawing/2014/main" id="{39ADF1F9-D9BF-8481-5AEE-08898290754E}"/>
              </a:ext>
            </a:extLst>
          </p:cNvPr>
          <p:cNvSpPr>
            <a:spLocks noGrp="1"/>
          </p:cNvSpPr>
          <p:nvPr>
            <p:ph type="sldNum" sz="quarter" idx="10"/>
          </p:nvPr>
        </p:nvSpPr>
        <p:spPr/>
        <p:txBody>
          <a:bodyPr/>
          <a:lstStyle/>
          <a:p>
            <a:fld id="{7B3E355C-57B9-BC4B-95D8-406A1F834537}" type="slidenum">
              <a:rPr lang="en-US" altLang="en-US" smtClean="0"/>
              <a:pPr/>
              <a:t>3</a:t>
            </a:fld>
            <a:endParaRPr lang="en-US" altLang="en-US"/>
          </a:p>
        </p:txBody>
      </p:sp>
      <p:sp>
        <p:nvSpPr>
          <p:cNvPr id="5" name="Footer Placeholder 4">
            <a:extLst>
              <a:ext uri="{FF2B5EF4-FFF2-40B4-BE49-F238E27FC236}">
                <a16:creationId xmlns:a16="http://schemas.microsoft.com/office/drawing/2014/main" id="{7EB7484C-8835-C57A-D7D6-B3D8D32D72B9}"/>
              </a:ext>
            </a:extLst>
          </p:cNvPr>
          <p:cNvSpPr>
            <a:spLocks noGrp="1"/>
          </p:cNvSpPr>
          <p:nvPr>
            <p:ph type="ftr" sz="quarter" idx="11"/>
          </p:nvPr>
        </p:nvSpPr>
        <p:spPr/>
        <p:txBody>
          <a:bodyPr/>
          <a:lstStyle/>
          <a:p>
            <a:pPr>
              <a:defRPr/>
            </a:pPr>
            <a:r>
              <a:rPr lang="en-US"/>
              <a:t>Buybacks</a:t>
            </a:r>
            <a:endParaRPr lang="en-US" dirty="0"/>
          </a:p>
        </p:txBody>
      </p:sp>
      <p:pic>
        <p:nvPicPr>
          <p:cNvPr id="9" name="Content Placeholder 8" descr="A graph with numbers and lines&#10;&#10;AI-generated content may be incorrect.">
            <a:extLst>
              <a:ext uri="{FF2B5EF4-FFF2-40B4-BE49-F238E27FC236}">
                <a16:creationId xmlns:a16="http://schemas.microsoft.com/office/drawing/2014/main" id="{47D8F0BE-FF2D-DBDC-92DB-5832FDFEC826}"/>
              </a:ext>
            </a:extLst>
          </p:cNvPr>
          <p:cNvPicPr>
            <a:picLocks noGrp="1" noChangeAspect="1"/>
          </p:cNvPicPr>
          <p:nvPr>
            <p:ph idx="1"/>
          </p:nvPr>
        </p:nvPicPr>
        <p:blipFill>
          <a:blip r:embed="rId2"/>
          <a:stretch>
            <a:fillRect/>
          </a:stretch>
        </p:blipFill>
        <p:spPr>
          <a:xfrm>
            <a:off x="890649" y="557600"/>
            <a:ext cx="8730430" cy="5811838"/>
          </a:xfrm>
        </p:spPr>
      </p:pic>
      <p:sp>
        <p:nvSpPr>
          <p:cNvPr id="11" name="TextBox 10">
            <a:extLst>
              <a:ext uri="{FF2B5EF4-FFF2-40B4-BE49-F238E27FC236}">
                <a16:creationId xmlns:a16="http://schemas.microsoft.com/office/drawing/2014/main" id="{2F178ACB-573B-FC04-F283-A6985B76F9B6}"/>
              </a:ext>
            </a:extLst>
          </p:cNvPr>
          <p:cNvSpPr txBox="1"/>
          <p:nvPr/>
        </p:nvSpPr>
        <p:spPr>
          <a:xfrm>
            <a:off x="9307035" y="6159741"/>
            <a:ext cx="1332416" cy="246221"/>
          </a:xfrm>
          <a:prstGeom prst="rect">
            <a:avLst/>
          </a:prstGeom>
          <a:noFill/>
        </p:spPr>
        <p:txBody>
          <a:bodyPr wrap="none" rtlCol="0">
            <a:spAutoFit/>
          </a:bodyPr>
          <a:lstStyle/>
          <a:p>
            <a:r>
              <a:rPr lang="en-US" sz="1000" dirty="0"/>
              <a:t>Source: Horan Wealth</a:t>
            </a:r>
          </a:p>
        </p:txBody>
      </p:sp>
    </p:spTree>
    <p:extLst>
      <p:ext uri="{BB962C8B-B14F-4D97-AF65-F5344CB8AC3E}">
        <p14:creationId xmlns:p14="http://schemas.microsoft.com/office/powerpoint/2010/main" val="28739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3457-1E4D-18BA-9F1A-E64AC12282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075A5-32D9-0790-0658-EEC7F24DFDB7}"/>
              </a:ext>
            </a:extLst>
          </p:cNvPr>
          <p:cNvSpPr>
            <a:spLocks noGrp="1"/>
          </p:cNvSpPr>
          <p:nvPr>
            <p:ph type="title"/>
          </p:nvPr>
        </p:nvSpPr>
        <p:spPr/>
        <p:txBody>
          <a:bodyPr/>
          <a:lstStyle/>
          <a:p>
            <a:r>
              <a:rPr lang="en-US" dirty="0"/>
              <a:t>US Stocks, Dividend &amp; Buyback Yields</a:t>
            </a:r>
          </a:p>
        </p:txBody>
      </p:sp>
      <p:sp>
        <p:nvSpPr>
          <p:cNvPr id="4" name="Slide Number Placeholder 3">
            <a:extLst>
              <a:ext uri="{FF2B5EF4-FFF2-40B4-BE49-F238E27FC236}">
                <a16:creationId xmlns:a16="http://schemas.microsoft.com/office/drawing/2014/main" id="{FE68B186-25F0-1FDD-25D5-F69BEAE9A2CB}"/>
              </a:ext>
            </a:extLst>
          </p:cNvPr>
          <p:cNvSpPr>
            <a:spLocks noGrp="1"/>
          </p:cNvSpPr>
          <p:nvPr>
            <p:ph type="sldNum" sz="quarter" idx="10"/>
          </p:nvPr>
        </p:nvSpPr>
        <p:spPr/>
        <p:txBody>
          <a:bodyPr/>
          <a:lstStyle/>
          <a:p>
            <a:fld id="{7B3E355C-57B9-BC4B-95D8-406A1F834537}" type="slidenum">
              <a:rPr lang="en-US" altLang="en-US" smtClean="0"/>
              <a:pPr/>
              <a:t>4</a:t>
            </a:fld>
            <a:endParaRPr lang="en-US" altLang="en-US"/>
          </a:p>
        </p:txBody>
      </p:sp>
      <p:sp>
        <p:nvSpPr>
          <p:cNvPr id="5" name="Footer Placeholder 4">
            <a:extLst>
              <a:ext uri="{FF2B5EF4-FFF2-40B4-BE49-F238E27FC236}">
                <a16:creationId xmlns:a16="http://schemas.microsoft.com/office/drawing/2014/main" id="{76106E93-CE7E-E8A8-30EC-D7021D44EE38}"/>
              </a:ext>
            </a:extLst>
          </p:cNvPr>
          <p:cNvSpPr>
            <a:spLocks noGrp="1"/>
          </p:cNvSpPr>
          <p:nvPr>
            <p:ph type="ftr" sz="quarter" idx="11"/>
          </p:nvPr>
        </p:nvSpPr>
        <p:spPr/>
        <p:txBody>
          <a:bodyPr/>
          <a:lstStyle/>
          <a:p>
            <a:pPr>
              <a:defRPr/>
            </a:pPr>
            <a:r>
              <a:rPr lang="en-US"/>
              <a:t>Buybacks</a:t>
            </a:r>
            <a:endParaRPr lang="en-US" dirty="0"/>
          </a:p>
        </p:txBody>
      </p:sp>
      <p:pic>
        <p:nvPicPr>
          <p:cNvPr id="9" name="Content Placeholder 8" descr="A graph of a stock market&#10;&#10;AI-generated content may be incorrect.">
            <a:extLst>
              <a:ext uri="{FF2B5EF4-FFF2-40B4-BE49-F238E27FC236}">
                <a16:creationId xmlns:a16="http://schemas.microsoft.com/office/drawing/2014/main" id="{612DB140-0EB5-EDDA-E537-B605EC905BBA}"/>
              </a:ext>
            </a:extLst>
          </p:cNvPr>
          <p:cNvPicPr>
            <a:picLocks noGrp="1" noChangeAspect="1"/>
          </p:cNvPicPr>
          <p:nvPr>
            <p:ph idx="1"/>
          </p:nvPr>
        </p:nvPicPr>
        <p:blipFill>
          <a:blip r:embed="rId2"/>
          <a:stretch>
            <a:fillRect/>
          </a:stretch>
        </p:blipFill>
        <p:spPr>
          <a:xfrm>
            <a:off x="512064" y="533400"/>
            <a:ext cx="11277599" cy="5811838"/>
          </a:xfrm>
        </p:spPr>
      </p:pic>
      <p:sp>
        <p:nvSpPr>
          <p:cNvPr id="11" name="TextBox 10">
            <a:extLst>
              <a:ext uri="{FF2B5EF4-FFF2-40B4-BE49-F238E27FC236}">
                <a16:creationId xmlns:a16="http://schemas.microsoft.com/office/drawing/2014/main" id="{2F3278EA-E9BD-9A94-453A-9B0AB737674F}"/>
              </a:ext>
            </a:extLst>
          </p:cNvPr>
          <p:cNvSpPr txBox="1"/>
          <p:nvPr/>
        </p:nvSpPr>
        <p:spPr>
          <a:xfrm>
            <a:off x="8135201" y="6201489"/>
            <a:ext cx="1064715" cy="246221"/>
          </a:xfrm>
          <a:prstGeom prst="rect">
            <a:avLst/>
          </a:prstGeom>
          <a:noFill/>
        </p:spPr>
        <p:txBody>
          <a:bodyPr wrap="none" rtlCol="0">
            <a:spAutoFit/>
          </a:bodyPr>
          <a:lstStyle/>
          <a:p>
            <a:r>
              <a:rPr lang="en-US" sz="1000" dirty="0"/>
              <a:t>Source: MS 2025</a:t>
            </a:r>
          </a:p>
        </p:txBody>
      </p:sp>
    </p:spTree>
    <p:extLst>
      <p:ext uri="{BB962C8B-B14F-4D97-AF65-F5344CB8AC3E}">
        <p14:creationId xmlns:p14="http://schemas.microsoft.com/office/powerpoint/2010/main" val="171153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BFE4D-C5AA-7869-832B-B774AFC044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C8DB5B-32C2-D7FD-A917-A7945B3AD1AA}"/>
              </a:ext>
            </a:extLst>
          </p:cNvPr>
          <p:cNvSpPr>
            <a:spLocks noGrp="1"/>
          </p:cNvSpPr>
          <p:nvPr>
            <p:ph type="title"/>
          </p:nvPr>
        </p:nvSpPr>
        <p:spPr/>
        <p:txBody>
          <a:bodyPr/>
          <a:lstStyle/>
          <a:p>
            <a:r>
              <a:rPr lang="en-US" dirty="0"/>
              <a:t>Europe, Dividends, &amp; Buybacks</a:t>
            </a:r>
          </a:p>
        </p:txBody>
      </p:sp>
      <p:sp>
        <p:nvSpPr>
          <p:cNvPr id="4" name="Slide Number Placeholder 3">
            <a:extLst>
              <a:ext uri="{FF2B5EF4-FFF2-40B4-BE49-F238E27FC236}">
                <a16:creationId xmlns:a16="http://schemas.microsoft.com/office/drawing/2014/main" id="{1CE40625-AEF1-47B8-34FE-D6E0389CE360}"/>
              </a:ext>
            </a:extLst>
          </p:cNvPr>
          <p:cNvSpPr>
            <a:spLocks noGrp="1"/>
          </p:cNvSpPr>
          <p:nvPr>
            <p:ph type="sldNum" sz="quarter" idx="10"/>
          </p:nvPr>
        </p:nvSpPr>
        <p:spPr/>
        <p:txBody>
          <a:bodyPr/>
          <a:lstStyle/>
          <a:p>
            <a:fld id="{7B3E355C-57B9-BC4B-95D8-406A1F834537}" type="slidenum">
              <a:rPr lang="en-US" altLang="en-US" smtClean="0"/>
              <a:pPr/>
              <a:t>5</a:t>
            </a:fld>
            <a:endParaRPr lang="en-US" altLang="en-US"/>
          </a:p>
        </p:txBody>
      </p:sp>
      <p:sp>
        <p:nvSpPr>
          <p:cNvPr id="5" name="Footer Placeholder 4">
            <a:extLst>
              <a:ext uri="{FF2B5EF4-FFF2-40B4-BE49-F238E27FC236}">
                <a16:creationId xmlns:a16="http://schemas.microsoft.com/office/drawing/2014/main" id="{42111DDA-4C45-2D7A-4411-EB6A8AF4F9D9}"/>
              </a:ext>
            </a:extLst>
          </p:cNvPr>
          <p:cNvSpPr>
            <a:spLocks noGrp="1"/>
          </p:cNvSpPr>
          <p:nvPr>
            <p:ph type="ftr" sz="quarter" idx="11"/>
          </p:nvPr>
        </p:nvSpPr>
        <p:spPr/>
        <p:txBody>
          <a:bodyPr/>
          <a:lstStyle/>
          <a:p>
            <a:pPr>
              <a:defRPr/>
            </a:pPr>
            <a:r>
              <a:rPr lang="en-US"/>
              <a:t>Buybacks</a:t>
            </a:r>
            <a:endParaRPr lang="en-US" dirty="0"/>
          </a:p>
        </p:txBody>
      </p:sp>
      <p:sp>
        <p:nvSpPr>
          <p:cNvPr id="8" name="TextBox 7">
            <a:extLst>
              <a:ext uri="{FF2B5EF4-FFF2-40B4-BE49-F238E27FC236}">
                <a16:creationId xmlns:a16="http://schemas.microsoft.com/office/drawing/2014/main" id="{CBB67260-7194-5C49-DBF8-D202DC08CE6D}"/>
              </a:ext>
            </a:extLst>
          </p:cNvPr>
          <p:cNvSpPr txBox="1"/>
          <p:nvPr/>
        </p:nvSpPr>
        <p:spPr>
          <a:xfrm>
            <a:off x="9461350" y="7711731"/>
            <a:ext cx="1064715" cy="246221"/>
          </a:xfrm>
          <a:prstGeom prst="rect">
            <a:avLst/>
          </a:prstGeom>
          <a:noFill/>
        </p:spPr>
        <p:txBody>
          <a:bodyPr wrap="none" rtlCol="0">
            <a:spAutoFit/>
          </a:bodyPr>
          <a:lstStyle/>
          <a:p>
            <a:r>
              <a:rPr lang="en-US" sz="1000" dirty="0"/>
              <a:t>Source: MS 2025</a:t>
            </a:r>
          </a:p>
        </p:txBody>
      </p:sp>
      <p:pic>
        <p:nvPicPr>
          <p:cNvPr id="9" name="Content Placeholder 8" descr="A graph showing the stock market&#10;&#10;AI-generated content may be incorrect.">
            <a:extLst>
              <a:ext uri="{FF2B5EF4-FFF2-40B4-BE49-F238E27FC236}">
                <a16:creationId xmlns:a16="http://schemas.microsoft.com/office/drawing/2014/main" id="{DCAAA12D-7733-CC6B-8F7A-9BE3C796D59C}"/>
              </a:ext>
            </a:extLst>
          </p:cNvPr>
          <p:cNvPicPr>
            <a:picLocks noGrp="1" noChangeAspect="1"/>
          </p:cNvPicPr>
          <p:nvPr>
            <p:ph idx="1"/>
          </p:nvPr>
        </p:nvPicPr>
        <p:blipFill>
          <a:blip r:embed="rId2"/>
          <a:stretch>
            <a:fillRect/>
          </a:stretch>
        </p:blipFill>
        <p:spPr>
          <a:xfrm>
            <a:off x="512065" y="533400"/>
            <a:ext cx="10014000" cy="5811838"/>
          </a:xfrm>
        </p:spPr>
      </p:pic>
      <p:sp>
        <p:nvSpPr>
          <p:cNvPr id="11" name="TextBox 10">
            <a:extLst>
              <a:ext uri="{FF2B5EF4-FFF2-40B4-BE49-F238E27FC236}">
                <a16:creationId xmlns:a16="http://schemas.microsoft.com/office/drawing/2014/main" id="{6BD28CE5-0A90-3984-21E8-4174C99E0C66}"/>
              </a:ext>
            </a:extLst>
          </p:cNvPr>
          <p:cNvSpPr txBox="1"/>
          <p:nvPr/>
        </p:nvSpPr>
        <p:spPr>
          <a:xfrm>
            <a:off x="9261433" y="6147641"/>
            <a:ext cx="1064715" cy="246221"/>
          </a:xfrm>
          <a:prstGeom prst="rect">
            <a:avLst/>
          </a:prstGeom>
          <a:noFill/>
        </p:spPr>
        <p:txBody>
          <a:bodyPr wrap="none" rtlCol="0">
            <a:spAutoFit/>
          </a:bodyPr>
          <a:lstStyle/>
          <a:p>
            <a:r>
              <a:rPr lang="en-US" sz="1000" dirty="0"/>
              <a:t>Source: MS 2025</a:t>
            </a:r>
          </a:p>
        </p:txBody>
      </p:sp>
    </p:spTree>
    <p:extLst>
      <p:ext uri="{BB962C8B-B14F-4D97-AF65-F5344CB8AC3E}">
        <p14:creationId xmlns:p14="http://schemas.microsoft.com/office/powerpoint/2010/main" val="27453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B7E60-2C06-7541-9F5B-16690942FDE5}"/>
              </a:ext>
            </a:extLst>
          </p:cNvPr>
          <p:cNvSpPr>
            <a:spLocks noGrp="1"/>
          </p:cNvSpPr>
          <p:nvPr>
            <p:ph type="title"/>
          </p:nvPr>
        </p:nvSpPr>
        <p:spPr/>
        <p:txBody>
          <a:bodyPr/>
          <a:lstStyle/>
          <a:p>
            <a:r>
              <a:rPr lang="en-US" dirty="0"/>
              <a:t>Dividends, Buybacks, &amp; Stock Performance</a:t>
            </a:r>
          </a:p>
        </p:txBody>
      </p:sp>
      <p:sp>
        <p:nvSpPr>
          <p:cNvPr id="4" name="Slide Number Placeholder 3">
            <a:extLst>
              <a:ext uri="{FF2B5EF4-FFF2-40B4-BE49-F238E27FC236}">
                <a16:creationId xmlns:a16="http://schemas.microsoft.com/office/drawing/2014/main" id="{400B8B3B-C0EE-F240-896B-BE59A009E84B}"/>
              </a:ext>
            </a:extLst>
          </p:cNvPr>
          <p:cNvSpPr>
            <a:spLocks noGrp="1"/>
          </p:cNvSpPr>
          <p:nvPr>
            <p:ph type="sldNum" sz="quarter" idx="10"/>
          </p:nvPr>
        </p:nvSpPr>
        <p:spPr/>
        <p:txBody>
          <a:bodyPr/>
          <a:lstStyle/>
          <a:p>
            <a:fld id="{7B3E355C-57B9-BC4B-95D8-406A1F834537}" type="slidenum">
              <a:rPr lang="en-US" altLang="en-US" smtClean="0"/>
              <a:pPr/>
              <a:t>6</a:t>
            </a:fld>
            <a:endParaRPr lang="en-US" altLang="en-US"/>
          </a:p>
        </p:txBody>
      </p:sp>
      <p:sp>
        <p:nvSpPr>
          <p:cNvPr id="5" name="Footer Placeholder 4">
            <a:extLst>
              <a:ext uri="{FF2B5EF4-FFF2-40B4-BE49-F238E27FC236}">
                <a16:creationId xmlns:a16="http://schemas.microsoft.com/office/drawing/2014/main" id="{4861F62E-8A94-9247-ADED-951D367FC091}"/>
              </a:ext>
            </a:extLst>
          </p:cNvPr>
          <p:cNvSpPr>
            <a:spLocks noGrp="1"/>
          </p:cNvSpPr>
          <p:nvPr>
            <p:ph type="ftr" sz="quarter" idx="11"/>
          </p:nvPr>
        </p:nvSpPr>
        <p:spPr/>
        <p:txBody>
          <a:bodyPr/>
          <a:lstStyle/>
          <a:p>
            <a:pPr>
              <a:defRPr/>
            </a:pPr>
            <a:r>
              <a:rPr lang="en-US"/>
              <a:t>Buybacks</a:t>
            </a:r>
            <a:endParaRPr lang="en-US" dirty="0"/>
          </a:p>
        </p:txBody>
      </p:sp>
      <p:pic>
        <p:nvPicPr>
          <p:cNvPr id="6" name="Picture 5" descr="A graph of a line graph&#10;&#10;AI-generated content may be incorrect.">
            <a:extLst>
              <a:ext uri="{FF2B5EF4-FFF2-40B4-BE49-F238E27FC236}">
                <a16:creationId xmlns:a16="http://schemas.microsoft.com/office/drawing/2014/main" id="{472431C8-C90B-19E6-7B28-265B6C4D97DB}"/>
              </a:ext>
            </a:extLst>
          </p:cNvPr>
          <p:cNvPicPr>
            <a:picLocks noChangeAspect="1"/>
          </p:cNvPicPr>
          <p:nvPr/>
        </p:nvPicPr>
        <p:blipFill>
          <a:blip r:embed="rId2"/>
          <a:stretch>
            <a:fillRect/>
          </a:stretch>
        </p:blipFill>
        <p:spPr>
          <a:xfrm>
            <a:off x="512063" y="653142"/>
            <a:ext cx="11277599" cy="5501113"/>
          </a:xfrm>
          <a:prstGeom prst="rect">
            <a:avLst/>
          </a:prstGeom>
        </p:spPr>
      </p:pic>
      <p:sp>
        <p:nvSpPr>
          <p:cNvPr id="9" name="TextBox 8">
            <a:extLst>
              <a:ext uri="{FF2B5EF4-FFF2-40B4-BE49-F238E27FC236}">
                <a16:creationId xmlns:a16="http://schemas.microsoft.com/office/drawing/2014/main" id="{EDFA0C6D-4C12-2FDF-67E4-22C54439F8C1}"/>
              </a:ext>
            </a:extLst>
          </p:cNvPr>
          <p:cNvSpPr txBox="1"/>
          <p:nvPr/>
        </p:nvSpPr>
        <p:spPr>
          <a:xfrm>
            <a:off x="7760585" y="6074222"/>
            <a:ext cx="1109599" cy="253916"/>
          </a:xfrm>
          <a:prstGeom prst="rect">
            <a:avLst/>
          </a:prstGeom>
          <a:noFill/>
        </p:spPr>
        <p:txBody>
          <a:bodyPr wrap="none" rtlCol="0">
            <a:spAutoFit/>
          </a:bodyPr>
          <a:lstStyle/>
          <a:p>
            <a:r>
              <a:rPr lang="en-US" sz="1050" dirty="0"/>
              <a:t>Source: MS 2025</a:t>
            </a:r>
          </a:p>
        </p:txBody>
      </p:sp>
    </p:spTree>
    <p:extLst>
      <p:ext uri="{BB962C8B-B14F-4D97-AF65-F5344CB8AC3E}">
        <p14:creationId xmlns:p14="http://schemas.microsoft.com/office/powerpoint/2010/main" val="414111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text&#10;&#10;Description automatically generated">
            <a:extLst>
              <a:ext uri="{FF2B5EF4-FFF2-40B4-BE49-F238E27FC236}">
                <a16:creationId xmlns:a16="http://schemas.microsoft.com/office/drawing/2014/main" id="{AF32DD91-B60F-1818-D607-6E5BF81E2A64}"/>
              </a:ext>
            </a:extLst>
          </p:cNvPr>
          <p:cNvPicPr>
            <a:picLocks noGrp="1" noChangeAspect="1"/>
          </p:cNvPicPr>
          <p:nvPr>
            <p:ph idx="1"/>
          </p:nvPr>
        </p:nvPicPr>
        <p:blipFill>
          <a:blip r:embed="rId2"/>
          <a:stretch>
            <a:fillRect/>
          </a:stretch>
        </p:blipFill>
        <p:spPr>
          <a:xfrm>
            <a:off x="313007" y="861756"/>
            <a:ext cx="11277599" cy="2567244"/>
          </a:xfrm>
        </p:spPr>
      </p:pic>
      <p:sp>
        <p:nvSpPr>
          <p:cNvPr id="3" name="Title 2">
            <a:extLst>
              <a:ext uri="{FF2B5EF4-FFF2-40B4-BE49-F238E27FC236}">
                <a16:creationId xmlns:a16="http://schemas.microsoft.com/office/drawing/2014/main" id="{CC15619C-71B3-05EE-2FE4-ABA39534045B}"/>
              </a:ext>
            </a:extLst>
          </p:cNvPr>
          <p:cNvSpPr>
            <a:spLocks noGrp="1"/>
          </p:cNvSpPr>
          <p:nvPr>
            <p:ph type="title"/>
          </p:nvPr>
        </p:nvSpPr>
        <p:spPr/>
        <p:txBody>
          <a:bodyPr/>
          <a:lstStyle/>
          <a:p>
            <a:r>
              <a:rPr lang="en-US" dirty="0"/>
              <a:t>Dividends</a:t>
            </a:r>
          </a:p>
        </p:txBody>
      </p:sp>
      <p:sp>
        <p:nvSpPr>
          <p:cNvPr id="4" name="Slide Number Placeholder 3">
            <a:extLst>
              <a:ext uri="{FF2B5EF4-FFF2-40B4-BE49-F238E27FC236}">
                <a16:creationId xmlns:a16="http://schemas.microsoft.com/office/drawing/2014/main" id="{EF7826AE-7414-136E-C621-717E8FDF37FC}"/>
              </a:ext>
            </a:extLst>
          </p:cNvPr>
          <p:cNvSpPr>
            <a:spLocks noGrp="1"/>
          </p:cNvSpPr>
          <p:nvPr>
            <p:ph type="sldNum" sz="quarter" idx="10"/>
          </p:nvPr>
        </p:nvSpPr>
        <p:spPr/>
        <p:txBody>
          <a:bodyPr/>
          <a:lstStyle/>
          <a:p>
            <a:fld id="{7B3E355C-57B9-BC4B-95D8-406A1F834537}" type="slidenum">
              <a:rPr lang="en-US" altLang="en-US" smtClean="0"/>
              <a:pPr/>
              <a:t>7</a:t>
            </a:fld>
            <a:endParaRPr lang="en-US" altLang="en-US"/>
          </a:p>
        </p:txBody>
      </p:sp>
      <p:sp>
        <p:nvSpPr>
          <p:cNvPr id="5" name="Footer Placeholder 4">
            <a:extLst>
              <a:ext uri="{FF2B5EF4-FFF2-40B4-BE49-F238E27FC236}">
                <a16:creationId xmlns:a16="http://schemas.microsoft.com/office/drawing/2014/main" id="{395F2CCB-7709-1882-AD6E-E02307BC9B3D}"/>
              </a:ext>
            </a:extLst>
          </p:cNvPr>
          <p:cNvSpPr>
            <a:spLocks noGrp="1"/>
          </p:cNvSpPr>
          <p:nvPr>
            <p:ph type="ftr" sz="quarter" idx="11"/>
          </p:nvPr>
        </p:nvSpPr>
        <p:spPr/>
        <p:txBody>
          <a:bodyPr/>
          <a:lstStyle/>
          <a:p>
            <a:pPr>
              <a:defRPr/>
            </a:pPr>
            <a:r>
              <a:rPr lang="en-US"/>
              <a:t>Buybacks</a:t>
            </a:r>
            <a:endParaRPr lang="en-US" dirty="0"/>
          </a:p>
        </p:txBody>
      </p:sp>
      <p:pic>
        <p:nvPicPr>
          <p:cNvPr id="9" name="Picture 8" descr="A number of years and numbers&#10;&#10;Description automatically generated with medium confidence">
            <a:extLst>
              <a:ext uri="{FF2B5EF4-FFF2-40B4-BE49-F238E27FC236}">
                <a16:creationId xmlns:a16="http://schemas.microsoft.com/office/drawing/2014/main" id="{E1F64D9A-FC8D-8FD3-2054-82AA6103CA6E}"/>
              </a:ext>
            </a:extLst>
          </p:cNvPr>
          <p:cNvPicPr>
            <a:picLocks noChangeAspect="1"/>
          </p:cNvPicPr>
          <p:nvPr/>
        </p:nvPicPr>
        <p:blipFill>
          <a:blip r:embed="rId3"/>
          <a:stretch>
            <a:fillRect/>
          </a:stretch>
        </p:blipFill>
        <p:spPr>
          <a:xfrm>
            <a:off x="512064" y="3612995"/>
            <a:ext cx="11277599" cy="2567244"/>
          </a:xfrm>
          <a:prstGeom prst="rect">
            <a:avLst/>
          </a:prstGeom>
        </p:spPr>
      </p:pic>
    </p:spTree>
    <p:extLst>
      <p:ext uri="{BB962C8B-B14F-4D97-AF65-F5344CB8AC3E}">
        <p14:creationId xmlns:p14="http://schemas.microsoft.com/office/powerpoint/2010/main" val="3710451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letters&#10;&#10;Description automatically generated">
            <a:extLst>
              <a:ext uri="{FF2B5EF4-FFF2-40B4-BE49-F238E27FC236}">
                <a16:creationId xmlns:a16="http://schemas.microsoft.com/office/drawing/2014/main" id="{133ECB7A-022E-83AC-7F4F-D61C8DA1A17C}"/>
              </a:ext>
            </a:extLst>
          </p:cNvPr>
          <p:cNvPicPr>
            <a:picLocks noGrp="1" noChangeAspect="1"/>
          </p:cNvPicPr>
          <p:nvPr>
            <p:ph idx="1"/>
          </p:nvPr>
        </p:nvPicPr>
        <p:blipFill>
          <a:blip r:embed="rId2"/>
          <a:stretch>
            <a:fillRect/>
          </a:stretch>
        </p:blipFill>
        <p:spPr>
          <a:xfrm>
            <a:off x="493035" y="784649"/>
            <a:ext cx="11205929" cy="2141034"/>
          </a:xfrm>
        </p:spPr>
      </p:pic>
      <p:sp>
        <p:nvSpPr>
          <p:cNvPr id="3" name="Title 2">
            <a:extLst>
              <a:ext uri="{FF2B5EF4-FFF2-40B4-BE49-F238E27FC236}">
                <a16:creationId xmlns:a16="http://schemas.microsoft.com/office/drawing/2014/main" id="{10079A67-2C34-E1EF-60DD-76384F8A7ABF}"/>
              </a:ext>
            </a:extLst>
          </p:cNvPr>
          <p:cNvSpPr>
            <a:spLocks noGrp="1"/>
          </p:cNvSpPr>
          <p:nvPr>
            <p:ph type="title"/>
          </p:nvPr>
        </p:nvSpPr>
        <p:spPr/>
        <p:txBody>
          <a:bodyPr/>
          <a:lstStyle/>
          <a:p>
            <a:r>
              <a:rPr lang="en-US" dirty="0"/>
              <a:t>Buybacks</a:t>
            </a:r>
          </a:p>
        </p:txBody>
      </p:sp>
      <p:sp>
        <p:nvSpPr>
          <p:cNvPr id="4" name="Slide Number Placeholder 3">
            <a:extLst>
              <a:ext uri="{FF2B5EF4-FFF2-40B4-BE49-F238E27FC236}">
                <a16:creationId xmlns:a16="http://schemas.microsoft.com/office/drawing/2014/main" id="{8F2D602A-885E-EC87-2526-0222916C41A3}"/>
              </a:ext>
            </a:extLst>
          </p:cNvPr>
          <p:cNvSpPr>
            <a:spLocks noGrp="1"/>
          </p:cNvSpPr>
          <p:nvPr>
            <p:ph type="sldNum" sz="quarter" idx="10"/>
          </p:nvPr>
        </p:nvSpPr>
        <p:spPr/>
        <p:txBody>
          <a:bodyPr/>
          <a:lstStyle/>
          <a:p>
            <a:fld id="{7B3E355C-57B9-BC4B-95D8-406A1F834537}" type="slidenum">
              <a:rPr lang="en-US" altLang="en-US" smtClean="0"/>
              <a:pPr/>
              <a:t>8</a:t>
            </a:fld>
            <a:endParaRPr lang="en-US" altLang="en-US"/>
          </a:p>
        </p:txBody>
      </p:sp>
      <p:sp>
        <p:nvSpPr>
          <p:cNvPr id="5" name="Footer Placeholder 4">
            <a:extLst>
              <a:ext uri="{FF2B5EF4-FFF2-40B4-BE49-F238E27FC236}">
                <a16:creationId xmlns:a16="http://schemas.microsoft.com/office/drawing/2014/main" id="{5395F35A-E77E-8982-EF61-4C3AB955E1BD}"/>
              </a:ext>
            </a:extLst>
          </p:cNvPr>
          <p:cNvSpPr>
            <a:spLocks noGrp="1"/>
          </p:cNvSpPr>
          <p:nvPr>
            <p:ph type="ftr" sz="quarter" idx="11"/>
          </p:nvPr>
        </p:nvSpPr>
        <p:spPr/>
        <p:txBody>
          <a:bodyPr/>
          <a:lstStyle/>
          <a:p>
            <a:pPr>
              <a:defRPr/>
            </a:pPr>
            <a:r>
              <a:rPr lang="en-US"/>
              <a:t>Buybacks</a:t>
            </a:r>
            <a:endParaRPr lang="en-US" dirty="0"/>
          </a:p>
        </p:txBody>
      </p:sp>
      <p:pic>
        <p:nvPicPr>
          <p:cNvPr id="9" name="Picture 8" descr="A table with numbers and symbols&#10;&#10;Description automatically generated">
            <a:extLst>
              <a:ext uri="{FF2B5EF4-FFF2-40B4-BE49-F238E27FC236}">
                <a16:creationId xmlns:a16="http://schemas.microsoft.com/office/drawing/2014/main" id="{E7626081-0538-AAB1-451A-83E8D5810762}"/>
              </a:ext>
            </a:extLst>
          </p:cNvPr>
          <p:cNvPicPr>
            <a:picLocks noChangeAspect="1"/>
          </p:cNvPicPr>
          <p:nvPr/>
        </p:nvPicPr>
        <p:blipFill>
          <a:blip r:embed="rId3"/>
          <a:stretch>
            <a:fillRect/>
          </a:stretch>
        </p:blipFill>
        <p:spPr>
          <a:xfrm>
            <a:off x="583733" y="3531247"/>
            <a:ext cx="11205929" cy="2334294"/>
          </a:xfrm>
          <a:prstGeom prst="rect">
            <a:avLst/>
          </a:prstGeom>
        </p:spPr>
      </p:pic>
    </p:spTree>
    <p:extLst>
      <p:ext uri="{BB962C8B-B14F-4D97-AF65-F5344CB8AC3E}">
        <p14:creationId xmlns:p14="http://schemas.microsoft.com/office/powerpoint/2010/main" val="266424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F32A42-E9A4-6D18-B055-13BE8F7D4534}"/>
              </a:ext>
            </a:extLst>
          </p:cNvPr>
          <p:cNvSpPr>
            <a:spLocks noGrp="1"/>
          </p:cNvSpPr>
          <p:nvPr>
            <p:ph type="title"/>
          </p:nvPr>
        </p:nvSpPr>
        <p:spPr/>
        <p:txBody>
          <a:bodyPr/>
          <a:lstStyle/>
          <a:p>
            <a:r>
              <a:rPr lang="en-US" dirty="0"/>
              <a:t>(Dividends + Net Share Repurchases) /Stock Price</a:t>
            </a:r>
          </a:p>
        </p:txBody>
      </p:sp>
      <p:sp>
        <p:nvSpPr>
          <p:cNvPr id="4" name="Slide Number Placeholder 3">
            <a:extLst>
              <a:ext uri="{FF2B5EF4-FFF2-40B4-BE49-F238E27FC236}">
                <a16:creationId xmlns:a16="http://schemas.microsoft.com/office/drawing/2014/main" id="{C2CB8B54-2DB8-8E01-A5D3-19738E062E8D}"/>
              </a:ext>
            </a:extLst>
          </p:cNvPr>
          <p:cNvSpPr>
            <a:spLocks noGrp="1"/>
          </p:cNvSpPr>
          <p:nvPr>
            <p:ph type="sldNum" sz="quarter" idx="10"/>
          </p:nvPr>
        </p:nvSpPr>
        <p:spPr/>
        <p:txBody>
          <a:bodyPr/>
          <a:lstStyle/>
          <a:p>
            <a:fld id="{7B3E355C-57B9-BC4B-95D8-406A1F834537}" type="slidenum">
              <a:rPr lang="en-US" altLang="en-US" smtClean="0"/>
              <a:pPr/>
              <a:t>9</a:t>
            </a:fld>
            <a:endParaRPr lang="en-US" altLang="en-US"/>
          </a:p>
        </p:txBody>
      </p:sp>
      <p:sp>
        <p:nvSpPr>
          <p:cNvPr id="5" name="Footer Placeholder 4">
            <a:extLst>
              <a:ext uri="{FF2B5EF4-FFF2-40B4-BE49-F238E27FC236}">
                <a16:creationId xmlns:a16="http://schemas.microsoft.com/office/drawing/2014/main" id="{06E79E83-0266-39C8-A975-42D10F4E1A9E}"/>
              </a:ext>
            </a:extLst>
          </p:cNvPr>
          <p:cNvSpPr>
            <a:spLocks noGrp="1"/>
          </p:cNvSpPr>
          <p:nvPr>
            <p:ph type="ftr" sz="quarter" idx="11"/>
          </p:nvPr>
        </p:nvSpPr>
        <p:spPr/>
        <p:txBody>
          <a:bodyPr/>
          <a:lstStyle/>
          <a:p>
            <a:pPr>
              <a:defRPr/>
            </a:pPr>
            <a:r>
              <a:rPr lang="en-US"/>
              <a:t>Buybacks</a:t>
            </a:r>
            <a:endParaRPr lang="en-US" dirty="0"/>
          </a:p>
        </p:txBody>
      </p:sp>
      <p:pic>
        <p:nvPicPr>
          <p:cNvPr id="6" name="Picture 5">
            <a:extLst>
              <a:ext uri="{FF2B5EF4-FFF2-40B4-BE49-F238E27FC236}">
                <a16:creationId xmlns:a16="http://schemas.microsoft.com/office/drawing/2014/main" id="{2A17E549-17BE-A993-4FBC-6B88AF9D980F}"/>
              </a:ext>
            </a:extLst>
          </p:cNvPr>
          <p:cNvPicPr>
            <a:picLocks noChangeAspect="1"/>
          </p:cNvPicPr>
          <p:nvPr/>
        </p:nvPicPr>
        <p:blipFill>
          <a:blip r:embed="rId2"/>
          <a:stretch>
            <a:fillRect/>
          </a:stretch>
        </p:blipFill>
        <p:spPr>
          <a:xfrm>
            <a:off x="614363" y="600076"/>
            <a:ext cx="11175301" cy="5700712"/>
          </a:xfrm>
          <a:prstGeom prst="rect">
            <a:avLst/>
          </a:prstGeom>
        </p:spPr>
      </p:pic>
    </p:spTree>
    <p:extLst>
      <p:ext uri="{BB962C8B-B14F-4D97-AF65-F5344CB8AC3E}">
        <p14:creationId xmlns:p14="http://schemas.microsoft.com/office/powerpoint/2010/main" val="1558645326"/>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17222</TotalTime>
  <Words>1321</Words>
  <Application>Microsoft Macintosh PowerPoint</Application>
  <PresentationFormat>Widescreen</PresentationFormat>
  <Paragraphs>176</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NSimSun</vt:lpstr>
      <vt:lpstr>Arial</vt:lpstr>
      <vt:lpstr>Calibri</vt:lpstr>
      <vt:lpstr>Courier New</vt:lpstr>
      <vt:lpstr>Georgia</vt:lpstr>
      <vt:lpstr>Times New Roman</vt:lpstr>
      <vt:lpstr>Wingdings</vt:lpstr>
      <vt:lpstr>Wingdings 2</vt:lpstr>
      <vt:lpstr>CG Body - Standard</vt:lpstr>
      <vt:lpstr>Equity Payouts: Dividends and Share Repurchases</vt:lpstr>
      <vt:lpstr>Beta Slide:  Dividends v. Buybacks</vt:lpstr>
      <vt:lpstr>S&amp;P 500, Dividends, &amp; Buybacks</vt:lpstr>
      <vt:lpstr>US Stocks, Dividend &amp; Buyback Yields</vt:lpstr>
      <vt:lpstr>Europe, Dividends, &amp; Buybacks</vt:lpstr>
      <vt:lpstr>Dividends, Buybacks, &amp; Stock Performance</vt:lpstr>
      <vt:lpstr>Dividends</vt:lpstr>
      <vt:lpstr>Buybacks</vt:lpstr>
      <vt:lpstr>(Dividends + Net Share Repurchases) /Stock Price</vt:lpstr>
      <vt:lpstr>Dividend</vt:lpstr>
      <vt:lpstr>Stock Repurchases</vt:lpstr>
      <vt:lpstr>Apple FY 2025 10-K</vt:lpstr>
      <vt:lpstr>Apple FY 2025 10-K: CF (Financing); Retained Earnings</vt:lpstr>
      <vt:lpstr>Political Concerns with Buybacks</vt:lpstr>
      <vt:lpstr>Political Concerns with Buybacks</vt:lpstr>
      <vt:lpstr>Political Concerns with Buybacks</vt:lpstr>
      <vt:lpstr>Bad financial understanding makes bad laws</vt:lpstr>
      <vt:lpstr>Buybacks going up, up, up?</vt:lpstr>
      <vt:lpstr>Companies are selling assets to fund buybacks</vt:lpstr>
      <vt:lpstr>Companies are forgoing investments to fund buybacks  </vt:lpstr>
      <vt:lpstr>Dividends &amp; Repurchases </vt:lpstr>
      <vt:lpstr>Beta Slide:  Buybacks vs. Dividends: Signaling</vt:lpstr>
      <vt:lpstr>Naive Conceptions </vt:lpstr>
      <vt:lpstr>Naive Conceptions </vt:lpstr>
      <vt:lpstr>Buybacks and EPS</vt:lpstr>
      <vt:lpstr>Buybacks:  Can Managers Time the Market?</vt:lpstr>
      <vt:lpstr>Buybacks:  Can Managers Time the Market?</vt:lpstr>
      <vt:lpstr>Dividends &amp; Repurchases Issues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
  <dc:creator>J Colon</dc:creator>
  <cp:keywords/>
  <dc:description/>
  <cp:lastModifiedBy>Jeffrey M. Colon</cp:lastModifiedBy>
  <cp:revision>197</cp:revision>
  <cp:lastPrinted>2020-11-30T15:41:57Z</cp:lastPrinted>
  <dcterms:created xsi:type="dcterms:W3CDTF">2016-08-01T04:04:31Z</dcterms:created>
  <dcterms:modified xsi:type="dcterms:W3CDTF">2025-11-30T17:23:35Z</dcterms:modified>
  <cp:category/>
</cp:coreProperties>
</file>